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31"/>
  </p:normalViewPr>
  <p:slideViewPr>
    <p:cSldViewPr snapToGrid="0" snapToObjects="1">
      <p:cViewPr varScale="1">
        <p:scale>
          <a:sx n="139" d="100"/>
          <a:sy n="139" d="100"/>
        </p:scale>
        <p:origin x="17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08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08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2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887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583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5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20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83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4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931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EA0C-A7EC-D648-8411-7CEE6B9FBE00}" type="datetimeFigureOut">
              <a:rPr lang="fr-FR" smtClean="0"/>
              <a:t>15/03/2017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890E2-F262-0B4C-A1F9-A55F4E74E2A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74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562" y="658346"/>
            <a:ext cx="1587500" cy="6731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2" y="658346"/>
            <a:ext cx="5107432" cy="71504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464" y="658346"/>
            <a:ext cx="3703320" cy="720749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ctrTitle"/>
          </p:nvPr>
        </p:nvSpPr>
        <p:spPr>
          <a:xfrm>
            <a:off x="1524000" y="1899603"/>
            <a:ext cx="9144000" cy="2387600"/>
          </a:xfrm>
        </p:spPr>
        <p:txBody>
          <a:bodyPr>
            <a:normAutofit/>
          </a:bodyPr>
          <a:lstStyle/>
          <a:p>
            <a:r>
              <a:rPr lang="fr-FR" dirty="0" err="1"/>
              <a:t>Inference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Non </a:t>
            </a:r>
            <a:r>
              <a:rPr lang="fr-FR" dirty="0" err="1"/>
              <a:t>Probability</a:t>
            </a:r>
            <a:r>
              <a:rPr lang="fr-FR" dirty="0"/>
              <a:t> </a:t>
            </a:r>
            <a:r>
              <a:rPr lang="fr-FR" dirty="0" err="1"/>
              <a:t>Samples</a:t>
            </a:r>
            <a:r>
              <a:rPr lang="fr-FR" dirty="0"/>
              <a:t> </a:t>
            </a:r>
          </a:p>
        </p:txBody>
      </p:sp>
      <p:sp>
        <p:nvSpPr>
          <p:cNvPr id="8" name="Sous-titre 7"/>
          <p:cNvSpPr>
            <a:spLocks noGrp="1"/>
          </p:cNvSpPr>
          <p:nvPr>
            <p:ph type="subTitle" idx="1"/>
          </p:nvPr>
        </p:nvSpPr>
        <p:spPr>
          <a:xfrm>
            <a:off x="1524000" y="4517136"/>
            <a:ext cx="9144000" cy="923544"/>
          </a:xfrm>
        </p:spPr>
        <p:txBody>
          <a:bodyPr/>
          <a:lstStyle/>
          <a:p>
            <a:r>
              <a:rPr lang="fr-FR" dirty="0" smtClean="0"/>
              <a:t>16-17 March 2017</a:t>
            </a:r>
          </a:p>
          <a:p>
            <a:r>
              <a:rPr lang="fr-FR" dirty="0" smtClean="0"/>
              <a:t>Sciences Po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44" y="5440680"/>
            <a:ext cx="682752" cy="55530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225296" y="5268743"/>
            <a:ext cx="2167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@</a:t>
            </a:r>
            <a:r>
              <a:rPr lang="fr-FR" dirty="0" err="1" smtClean="0"/>
              <a:t>ESRAsurvey</a:t>
            </a:r>
            <a:r>
              <a:rPr lang="fr-FR" dirty="0" smtClean="0"/>
              <a:t> </a:t>
            </a:r>
          </a:p>
          <a:p>
            <a:r>
              <a:rPr lang="fr-FR" dirty="0" smtClean="0"/>
              <a:t>@</a:t>
            </a:r>
            <a:r>
              <a:rPr lang="fr-FR" dirty="0" err="1" smtClean="0"/>
              <a:t>CDSP_SCPo</a:t>
            </a:r>
            <a:endParaRPr lang="fr-FR" dirty="0"/>
          </a:p>
          <a:p>
            <a:r>
              <a:rPr lang="fr-FR" dirty="0" smtClean="0"/>
              <a:t>#</a:t>
            </a:r>
            <a:r>
              <a:rPr lang="fr-FR" dirty="0" err="1" smtClean="0"/>
              <a:t>NonProbParis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9465564" y="5268743"/>
            <a:ext cx="2404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mtClean="0"/>
              <a:t>        Wifi</a:t>
            </a:r>
            <a:r>
              <a:rPr lang="fr-FR" dirty="0" smtClean="0"/>
              <a:t>: </a:t>
            </a:r>
            <a:r>
              <a:rPr lang="fr-FR" dirty="0" err="1" smtClean="0"/>
              <a:t>SciencesPo</a:t>
            </a:r>
            <a:r>
              <a:rPr lang="fr-FR" dirty="0" smtClean="0"/>
              <a:t>  </a:t>
            </a:r>
          </a:p>
          <a:p>
            <a:pPr algn="ctr"/>
            <a:r>
              <a:rPr lang="fr-FR" dirty="0" smtClean="0"/>
              <a:t>      Login: </a:t>
            </a:r>
            <a:r>
              <a:rPr lang="fr-FR" dirty="0" err="1" smtClean="0"/>
              <a:t>guest.liepp</a:t>
            </a:r>
            <a:endParaRPr lang="fr-FR" dirty="0" smtClean="0"/>
          </a:p>
          <a:p>
            <a:pPr algn="ctr"/>
            <a:r>
              <a:rPr lang="fr-FR" dirty="0" err="1" smtClean="0"/>
              <a:t>Password</a:t>
            </a:r>
            <a:r>
              <a:rPr lang="fr-FR" dirty="0" smtClean="0"/>
              <a:t>: </a:t>
            </a:r>
            <a:r>
              <a:rPr lang="fr-FR" dirty="0"/>
              <a:t>Ang2WPb4</a:t>
            </a:r>
          </a:p>
        </p:txBody>
      </p:sp>
    </p:spTree>
    <p:extLst>
      <p:ext uri="{BB962C8B-B14F-4D97-AF65-F5344CB8AC3E}">
        <p14:creationId xmlns:p14="http://schemas.microsoft.com/office/powerpoint/2010/main" val="1855048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24</Words>
  <Application>Microsoft Macintosh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Thème Office</vt:lpstr>
      <vt:lpstr>Inference from Non Probability Samples 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from Non Probability Samples </dc:title>
  <dc:creator>Laurent Lesnard</dc:creator>
  <cp:lastModifiedBy>Laurent Lesnard</cp:lastModifiedBy>
  <cp:revision>3</cp:revision>
  <dcterms:created xsi:type="dcterms:W3CDTF">2017-03-15T13:47:27Z</dcterms:created>
  <dcterms:modified xsi:type="dcterms:W3CDTF">2017-03-15T14:08:58Z</dcterms:modified>
</cp:coreProperties>
</file>