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62" r:id="rId1"/>
  </p:sldMasterIdLst>
  <p:notesMasterIdLst>
    <p:notesMasterId r:id="rId22"/>
  </p:notesMasterIdLst>
  <p:sldIdLst>
    <p:sldId id="268" r:id="rId2"/>
    <p:sldId id="316" r:id="rId3"/>
    <p:sldId id="349" r:id="rId4"/>
    <p:sldId id="350" r:id="rId5"/>
    <p:sldId id="315" r:id="rId6"/>
    <p:sldId id="348" r:id="rId7"/>
    <p:sldId id="351" r:id="rId8"/>
    <p:sldId id="355" r:id="rId9"/>
    <p:sldId id="338" r:id="rId10"/>
    <p:sldId id="339" r:id="rId11"/>
    <p:sldId id="340" r:id="rId12"/>
    <p:sldId id="343" r:id="rId13"/>
    <p:sldId id="342" r:id="rId14"/>
    <p:sldId id="344" r:id="rId15"/>
    <p:sldId id="341" r:id="rId16"/>
    <p:sldId id="345" r:id="rId17"/>
    <p:sldId id="352" r:id="rId18"/>
    <p:sldId id="353" r:id="rId19"/>
    <p:sldId id="354" r:id="rId20"/>
    <p:sldId id="347" r:id="rId21"/>
  </p:sldIdLst>
  <p:sldSz cx="24384000" cy="13716000"/>
  <p:notesSz cx="6858000" cy="9144000"/>
  <p:defaultTextStyle>
    <a:lvl1pPr algn="ctr" defTabSz="457200">
      <a:lnSpc>
        <a:spcPct val="110000"/>
      </a:lnSpc>
      <a:defRPr sz="9000">
        <a:solidFill>
          <a:srgbClr val="7D8490"/>
        </a:solidFill>
        <a:latin typeface="Vista Sans OT Medium"/>
        <a:ea typeface="Vista Sans OT Medium"/>
        <a:cs typeface="Vista Sans OT Medium"/>
        <a:sym typeface="Vista Sans OT Medium"/>
      </a:defRPr>
    </a:lvl1pPr>
    <a:lvl2pPr indent="228600" algn="ctr" defTabSz="457200">
      <a:lnSpc>
        <a:spcPct val="110000"/>
      </a:lnSpc>
      <a:defRPr sz="9000">
        <a:solidFill>
          <a:srgbClr val="7D8490"/>
        </a:solidFill>
        <a:latin typeface="Vista Sans OT Medium"/>
        <a:ea typeface="Vista Sans OT Medium"/>
        <a:cs typeface="Vista Sans OT Medium"/>
        <a:sym typeface="Vista Sans OT Medium"/>
      </a:defRPr>
    </a:lvl2pPr>
    <a:lvl3pPr indent="457200" algn="ctr" defTabSz="457200">
      <a:lnSpc>
        <a:spcPct val="110000"/>
      </a:lnSpc>
      <a:defRPr sz="9000">
        <a:solidFill>
          <a:srgbClr val="7D8490"/>
        </a:solidFill>
        <a:latin typeface="Vista Sans OT Medium"/>
        <a:ea typeface="Vista Sans OT Medium"/>
        <a:cs typeface="Vista Sans OT Medium"/>
        <a:sym typeface="Vista Sans OT Medium"/>
      </a:defRPr>
    </a:lvl3pPr>
    <a:lvl4pPr indent="685800" algn="ctr" defTabSz="457200">
      <a:lnSpc>
        <a:spcPct val="110000"/>
      </a:lnSpc>
      <a:defRPr sz="9000">
        <a:solidFill>
          <a:srgbClr val="7D8490"/>
        </a:solidFill>
        <a:latin typeface="Vista Sans OT Medium"/>
        <a:ea typeface="Vista Sans OT Medium"/>
        <a:cs typeface="Vista Sans OT Medium"/>
        <a:sym typeface="Vista Sans OT Medium"/>
      </a:defRPr>
    </a:lvl4pPr>
    <a:lvl5pPr indent="914400" algn="ctr" defTabSz="457200">
      <a:lnSpc>
        <a:spcPct val="110000"/>
      </a:lnSpc>
      <a:defRPr sz="9000">
        <a:solidFill>
          <a:srgbClr val="7D8490"/>
        </a:solidFill>
        <a:latin typeface="Vista Sans OT Medium"/>
        <a:ea typeface="Vista Sans OT Medium"/>
        <a:cs typeface="Vista Sans OT Medium"/>
        <a:sym typeface="Vista Sans OT Medium"/>
      </a:defRPr>
    </a:lvl5pPr>
    <a:lvl6pPr indent="1143000" algn="ctr" defTabSz="457200">
      <a:lnSpc>
        <a:spcPct val="110000"/>
      </a:lnSpc>
      <a:defRPr sz="9000">
        <a:solidFill>
          <a:srgbClr val="7D8490"/>
        </a:solidFill>
        <a:latin typeface="Vista Sans OT Medium"/>
        <a:ea typeface="Vista Sans OT Medium"/>
        <a:cs typeface="Vista Sans OT Medium"/>
        <a:sym typeface="Vista Sans OT Medium"/>
      </a:defRPr>
    </a:lvl6pPr>
    <a:lvl7pPr indent="1371600" algn="ctr" defTabSz="457200">
      <a:lnSpc>
        <a:spcPct val="110000"/>
      </a:lnSpc>
      <a:defRPr sz="9000">
        <a:solidFill>
          <a:srgbClr val="7D8490"/>
        </a:solidFill>
        <a:latin typeface="Vista Sans OT Medium"/>
        <a:ea typeface="Vista Sans OT Medium"/>
        <a:cs typeface="Vista Sans OT Medium"/>
        <a:sym typeface="Vista Sans OT Medium"/>
      </a:defRPr>
    </a:lvl7pPr>
    <a:lvl8pPr indent="1600200" algn="ctr" defTabSz="457200">
      <a:lnSpc>
        <a:spcPct val="110000"/>
      </a:lnSpc>
      <a:defRPr sz="9000">
        <a:solidFill>
          <a:srgbClr val="7D8490"/>
        </a:solidFill>
        <a:latin typeface="Vista Sans OT Medium"/>
        <a:ea typeface="Vista Sans OT Medium"/>
        <a:cs typeface="Vista Sans OT Medium"/>
        <a:sym typeface="Vista Sans OT Medium"/>
      </a:defRPr>
    </a:lvl8pPr>
    <a:lvl9pPr indent="1828800" algn="ctr" defTabSz="457200">
      <a:lnSpc>
        <a:spcPct val="110000"/>
      </a:lnSpc>
      <a:defRPr sz="9000">
        <a:solidFill>
          <a:srgbClr val="7D8490"/>
        </a:solidFill>
        <a:latin typeface="Vista Sans OT Medium"/>
        <a:ea typeface="Vista Sans OT Medium"/>
        <a:cs typeface="Vista Sans OT Medium"/>
        <a:sym typeface="Vista Sans OT Medium"/>
      </a:defRPr>
    </a:lvl9pPr>
  </p:defaultTextStyle>
  <p:extLst>
    <p:ext uri="{EFAFB233-063F-42B5-8137-9DF3F51BA10A}">
      <p15:sldGuideLst xmlns:p15="http://schemas.microsoft.com/office/powerpoint/2012/main">
        <p15:guide id="1" orient="horz" pos="5312">
          <p15:clr>
            <a:srgbClr val="A4A3A4"/>
          </p15:clr>
        </p15:guide>
        <p15:guide id="2" pos="780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4267B2"/>
    <a:srgbClr val="6BCEBB"/>
    <a:srgbClr val="ADB2BB"/>
    <a:srgbClr val="E6E6E6"/>
    <a:srgbClr val="DDDEE3"/>
    <a:srgbClr val="898F9C"/>
    <a:srgbClr val="575D6A"/>
    <a:srgbClr val="5890FF"/>
    <a:srgbClr val="3859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/>
      <a:tcStyle>
        <a:tcBdr/>
        <a:fill>
          <a:solidFill>
            <a:srgbClr val="E3E5E8"/>
          </a:solidFill>
        </a:fill>
      </a:tcStyle>
    </a:band2H>
    <a:firstCol>
      <a:tcTxStyle b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398CCE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0365C0"/>
          </a:solidFill>
        </a:fill>
      </a:tcStyle>
    </a:firstRow>
  </a:tblStyle>
  <a:tblStyle styleId="{C7B018BB-80A7-4F77-B60F-C8B233D01FF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E1E0DA"/>
          </a:solidFill>
        </a:fill>
      </a:tcStyle>
    </a:band2H>
    <a:firstCol>
      <a:tcTxStyle b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5AC831"/>
          </a:solidFill>
        </a:fill>
      </a:tcStyle>
    </a:firstCol>
    <a:lastRow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00882B"/>
          </a:solidFill>
        </a:fill>
      </a:tcStyle>
    </a:firstRow>
  </a:tblStyle>
  <a:tblStyle styleId="{EEE7283C-3CF3-47DC-8721-378D4A62B228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E6E3D7"/>
          </a:solidFill>
        </a:fill>
      </a:tcStyle>
    </a:wholeTbl>
    <a:band2H>
      <a:tcTxStyle/>
      <a:tcStyle>
        <a:tcBdr/>
        <a:fill>
          <a:solidFill>
            <a:srgbClr val="C3C2C2"/>
          </a:solidFill>
        </a:fill>
      </a:tcStyle>
    </a:band2H>
    <a:firstCol>
      <a:tcTxStyle b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09C99"/>
          </a:solidFill>
        </a:fill>
      </a:tcStyle>
    </a:firstCol>
    <a:lastRow>
      <a:tcTxStyle b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lastRow>
    <a:firstRow>
      <a:tcTxStyle b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97764E"/>
          </a:solidFill>
        </a:fill>
      </a:tcStyle>
    </a:firstRow>
  </a:tblStyle>
  <a:tblStyle styleId="{CF821DB8-F4EB-4A41-A1BA-3FCAFE7338EE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/>
      <a:tcStyle>
        <a:tcBdr/>
        <a:fill>
          <a:solidFill>
            <a:srgbClr val="DCE5E6"/>
          </a:solidFill>
        </a:fill>
      </a:tcStyle>
    </a:band2H>
    <a:firstCol>
      <a:tcTxStyle b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Col>
    <a:lastRow>
      <a:tcTxStyle b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lastRow>
    <a:firstRow>
      <a:tcTxStyle b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5E7790"/>
          </a:solidFill>
        </a:fill>
      </a:tcStyle>
    </a:firstRow>
  </a:tblStyle>
  <a:tblStyle styleId="{33BA23B1-9221-436E-865A-0063620EA4FD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D0D1D2"/>
          </a:solidFill>
        </a:fill>
      </a:tcStyle>
    </a:wholeTbl>
    <a:band2H>
      <a:tcTxStyle/>
      <a:tcStyle>
        <a:tcBdr/>
        <a:fill>
          <a:solidFill>
            <a:srgbClr val="DEDEDF"/>
          </a:solidFill>
        </a:fill>
      </a:tcStyle>
    </a:band2H>
    <a:firstCol>
      <a:tcTxStyle b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761"/>
          </a:solidFill>
        </a:fill>
      </a:tcStyle>
    </a:firstCol>
    <a:lastRow>
      <a:tcTxStyle b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909398"/>
          </a:solidFill>
        </a:fill>
      </a:tcStyle>
    </a:lastRow>
    <a:firstRow>
      <a:tcTxStyle b="on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67C85"/>
          </a:solidFill>
        </a:fill>
      </a:tcStyle>
    </a:firstRow>
  </a:tblStyle>
  <a:tblStyle styleId="{2708684C-4D16-4618-839F-0558EEFCDFE6}" styleName="">
    <a:tblBg/>
    <a:wholeTbl>
      <a:tcTxStyle>
        <a:font>
          <a:latin typeface="Helvetica Light"/>
          <a:ea typeface="Helvetica Light"/>
          <a:cs typeface="Helvetica Light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EDEEEE"/>
          </a:solidFill>
        </a:fill>
      </a:tcStyle>
    </a:band2H>
    <a:firstCol>
      <a:tcTxStyle b="on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  <a:tblStyle styleId="{8F44A2F1-9E1F-4B54-A3A2-5F16C0AD49E2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C5C7C9">
              <a:alpha val="30000"/>
            </a:srgbClr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254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25400" cap="flat">
              <a:solidFill>
                <a:srgbClr val="000000"/>
              </a:solidFill>
              <a:prstDash val="solid"/>
              <a:miter lim="400000"/>
            </a:ln>
          </a:bottom>
          <a:insideH>
            <a:ln w="25400" cap="flat">
              <a:solidFill>
                <a:srgbClr val="000000"/>
              </a:solidFill>
              <a:prstDash val="solid"/>
              <a:miter lim="400000"/>
            </a:ln>
          </a:insideH>
          <a:insideV>
            <a:ln w="25400" cap="flat">
              <a:solidFill>
                <a:srgbClr val="000000"/>
              </a:solidFill>
              <a:prstDash val="solid"/>
              <a:miter lim="400000"/>
            </a:ln>
          </a:insideV>
        </a:tcBdr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263" autoAdjust="0"/>
    <p:restoredTop sz="94745" autoAdjust="0"/>
  </p:normalViewPr>
  <p:slideViewPr>
    <p:cSldViewPr snapToGrid="0" snapToObjects="1" showGuides="1">
      <p:cViewPr varScale="1">
        <p:scale>
          <a:sx n="60" d="100"/>
          <a:sy n="60" d="100"/>
        </p:scale>
        <p:origin x="248" y="360"/>
      </p:cViewPr>
      <p:guideLst>
        <p:guide orient="horz" pos="5312"/>
        <p:guide pos="780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90" d="100"/>
          <a:sy n="90" d="100"/>
        </p:scale>
        <p:origin x="2632" y="20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  <p:sp>
        <p:nvSpPr>
          <p:cNvPr id="19" name="Shape 19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 lvl="0"/>
            <a:endParaRPr/>
          </a:p>
        </p:txBody>
      </p:sp>
    </p:spTree>
    <p:extLst>
      <p:ext uri="{BB962C8B-B14F-4D97-AF65-F5344CB8AC3E}">
        <p14:creationId xmlns:p14="http://schemas.microsoft.com/office/powerpoint/2010/main" val="3150404449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546100">
      <a:defRPr sz="3000">
        <a:latin typeface="Lucida Grande"/>
        <a:ea typeface="Lucida Grande"/>
        <a:cs typeface="Lucida Grande"/>
        <a:sym typeface="Lucida Grande"/>
      </a:defRPr>
    </a:lvl1pPr>
    <a:lvl2pPr indent="228600" defTabSz="546100">
      <a:defRPr sz="3000">
        <a:latin typeface="Lucida Grande"/>
        <a:ea typeface="Lucida Grande"/>
        <a:cs typeface="Lucida Grande"/>
        <a:sym typeface="Lucida Grande"/>
      </a:defRPr>
    </a:lvl2pPr>
    <a:lvl3pPr indent="457200" defTabSz="546100">
      <a:defRPr sz="3000">
        <a:latin typeface="Lucida Grande"/>
        <a:ea typeface="Lucida Grande"/>
        <a:cs typeface="Lucida Grande"/>
        <a:sym typeface="Lucida Grande"/>
      </a:defRPr>
    </a:lvl3pPr>
    <a:lvl4pPr indent="685800" defTabSz="546100">
      <a:defRPr sz="3000">
        <a:latin typeface="Lucida Grande"/>
        <a:ea typeface="Lucida Grande"/>
        <a:cs typeface="Lucida Grande"/>
        <a:sym typeface="Lucida Grande"/>
      </a:defRPr>
    </a:lvl4pPr>
    <a:lvl5pPr indent="914400" defTabSz="546100">
      <a:defRPr sz="3000">
        <a:latin typeface="Lucida Grande"/>
        <a:ea typeface="Lucida Grande"/>
        <a:cs typeface="Lucida Grande"/>
        <a:sym typeface="Lucida Grande"/>
      </a:defRPr>
    </a:lvl5pPr>
    <a:lvl6pPr indent="1143000" defTabSz="546100">
      <a:defRPr sz="3000">
        <a:latin typeface="Lucida Grande"/>
        <a:ea typeface="Lucida Grande"/>
        <a:cs typeface="Lucida Grande"/>
        <a:sym typeface="Lucida Grande"/>
      </a:defRPr>
    </a:lvl6pPr>
    <a:lvl7pPr indent="1371600" defTabSz="546100">
      <a:defRPr sz="3000">
        <a:latin typeface="Lucida Grande"/>
        <a:ea typeface="Lucida Grande"/>
        <a:cs typeface="Lucida Grande"/>
        <a:sym typeface="Lucida Grande"/>
      </a:defRPr>
    </a:lvl7pPr>
    <a:lvl8pPr indent="1600200" defTabSz="546100">
      <a:defRPr sz="3000">
        <a:latin typeface="Lucida Grande"/>
        <a:ea typeface="Lucida Grande"/>
        <a:cs typeface="Lucida Grande"/>
        <a:sym typeface="Lucida Grande"/>
      </a:defRPr>
    </a:lvl8pPr>
    <a:lvl9pPr indent="1828800" defTabSz="546100">
      <a:defRPr sz="3000">
        <a:latin typeface="Lucida Grande"/>
        <a:ea typeface="Lucida Grande"/>
        <a:cs typeface="Lucida Grande"/>
        <a:sym typeface="Lucida Grand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Presentation Tit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5571671"/>
            <a:ext cx="21336000" cy="183832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2000" b="1" i="0" baseline="0">
                <a:solidFill>
                  <a:schemeClr val="bg1"/>
                </a:solidFill>
                <a:latin typeface="FreightSansLFPro SmBd"/>
                <a:cs typeface="FreightSansLFPro SmBd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524000" y="10312400"/>
            <a:ext cx="21336000" cy="1117600"/>
          </a:xfrm>
          <a:prstGeom prst="rect">
            <a:avLst/>
          </a:prstGeom>
        </p:spPr>
        <p:txBody>
          <a:bodyPr vert="horz" lIns="0" tIns="0" rIns="0" bIns="0"/>
          <a:lstStyle>
            <a:lvl1pPr algn="l" defTabSz="-1041400">
              <a:tabLst/>
              <a:defRPr sz="6000" b="1" baseline="0">
                <a:solidFill>
                  <a:schemeClr val="accent6"/>
                </a:solidFill>
                <a:latin typeface="FreightSansLFPro Med"/>
              </a:defRPr>
            </a:lvl1pPr>
            <a:lvl2pPr algn="l">
              <a:defRPr sz="6000" baseline="0">
                <a:solidFill>
                  <a:srgbClr val="5890FF"/>
                </a:solidFill>
                <a:latin typeface="FreightSansLFPro Med"/>
              </a:defRPr>
            </a:lvl2pPr>
            <a:lvl3pPr algn="l">
              <a:defRPr sz="6000" baseline="0">
                <a:solidFill>
                  <a:srgbClr val="5890FF"/>
                </a:solidFill>
                <a:latin typeface="FreightSansLFPro Med"/>
              </a:defRPr>
            </a:lvl3pPr>
            <a:lvl4pPr algn="l">
              <a:defRPr sz="6000" baseline="0">
                <a:solidFill>
                  <a:srgbClr val="5890FF"/>
                </a:solidFill>
                <a:latin typeface="FreightSansLFPro Med"/>
              </a:defRPr>
            </a:lvl4pPr>
            <a:lvl5pPr algn="l">
              <a:defRPr sz="6000" baseline="0">
                <a:solidFill>
                  <a:srgbClr val="5890FF"/>
                </a:solidFill>
                <a:latin typeface="FreightSansLFPro Med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1524000" y="11430000"/>
            <a:ext cx="21336000" cy="736600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5000">
                <a:solidFill>
                  <a:schemeClr val="bg2"/>
                </a:solidFill>
                <a:latin typeface="FreightSansLFPro"/>
                <a:cs typeface="FreightSansLFPro"/>
              </a:defRPr>
            </a:lvl1pPr>
            <a:lvl2pPr algn="l">
              <a:defRPr sz="5000">
                <a:latin typeface="FreightSansLFPro"/>
                <a:cs typeface="FreightSansLFPro"/>
              </a:defRPr>
            </a:lvl2pPr>
            <a:lvl3pPr algn="l">
              <a:defRPr sz="5000">
                <a:latin typeface="FreightSansLFPro"/>
                <a:cs typeface="FreightSansLFPro"/>
              </a:defRPr>
            </a:lvl3pPr>
            <a:lvl4pPr algn="l">
              <a:defRPr sz="5000">
                <a:latin typeface="FreightSansLFPro"/>
                <a:cs typeface="FreightSansLFPro"/>
              </a:defRPr>
            </a:lvl4pPr>
            <a:lvl5pPr algn="l">
              <a:defRPr sz="5000">
                <a:latin typeface="FreightSansLFPro"/>
                <a:cs typeface="FreightSansLFPro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58753235"/>
      </p:ext>
    </p:extLst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Gri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asted-image.pdf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  <a:ln w="12700">
            <a:miter lim="400000"/>
          </a:ln>
        </p:spPr>
      </p:pic>
    </p:spTree>
    <p:extLst>
      <p:ext uri="{BB962C8B-B14F-4D97-AF65-F5344CB8AC3E}">
        <p14:creationId xmlns:p14="http://schemas.microsoft.com/office/powerpoint/2010/main" val="1582072934"/>
      </p:ext>
    </p:extLst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Presentation Tit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5571671"/>
            <a:ext cx="21336000" cy="183832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2000" b="1" i="0" baseline="0">
                <a:solidFill>
                  <a:schemeClr val="bg1"/>
                </a:solidFill>
                <a:latin typeface="FreightSansLFPro SmBd"/>
                <a:cs typeface="FreightSansLFPro SmBd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524000" y="10312400"/>
            <a:ext cx="21336000" cy="1117600"/>
          </a:xfrm>
          <a:prstGeom prst="rect">
            <a:avLst/>
          </a:prstGeom>
        </p:spPr>
        <p:txBody>
          <a:bodyPr vert="horz" lIns="0" tIns="0" rIns="0" bIns="0"/>
          <a:lstStyle>
            <a:lvl1pPr algn="l" defTabSz="-1041400">
              <a:tabLst/>
              <a:defRPr sz="6000" b="1" baseline="0">
                <a:solidFill>
                  <a:schemeClr val="accent6"/>
                </a:solidFill>
                <a:latin typeface="FreightSansLFPro Med"/>
              </a:defRPr>
            </a:lvl1pPr>
            <a:lvl2pPr algn="l">
              <a:defRPr sz="6000" baseline="0">
                <a:solidFill>
                  <a:srgbClr val="5890FF"/>
                </a:solidFill>
                <a:latin typeface="FreightSansLFPro Med"/>
              </a:defRPr>
            </a:lvl2pPr>
            <a:lvl3pPr algn="l">
              <a:defRPr sz="6000" baseline="0">
                <a:solidFill>
                  <a:srgbClr val="5890FF"/>
                </a:solidFill>
                <a:latin typeface="FreightSansLFPro Med"/>
              </a:defRPr>
            </a:lvl3pPr>
            <a:lvl4pPr algn="l">
              <a:defRPr sz="6000" baseline="0">
                <a:solidFill>
                  <a:srgbClr val="5890FF"/>
                </a:solidFill>
                <a:latin typeface="FreightSansLFPro Med"/>
              </a:defRPr>
            </a:lvl4pPr>
            <a:lvl5pPr algn="l">
              <a:defRPr sz="6000" baseline="0">
                <a:solidFill>
                  <a:srgbClr val="5890FF"/>
                </a:solidFill>
                <a:latin typeface="FreightSansLFPro Med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1"/>
          </p:nvPr>
        </p:nvSpPr>
        <p:spPr>
          <a:xfrm>
            <a:off x="1524000" y="11430000"/>
            <a:ext cx="21336000" cy="736600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5000">
                <a:solidFill>
                  <a:schemeClr val="bg2"/>
                </a:solidFill>
                <a:latin typeface="FreightSansLFPro"/>
                <a:cs typeface="FreightSansLFPro"/>
              </a:defRPr>
            </a:lvl1pPr>
            <a:lvl2pPr algn="l">
              <a:defRPr sz="5000">
                <a:latin typeface="FreightSansLFPro"/>
                <a:cs typeface="FreightSansLFPro"/>
              </a:defRPr>
            </a:lvl2pPr>
            <a:lvl3pPr algn="l">
              <a:defRPr sz="5000">
                <a:latin typeface="FreightSansLFPro"/>
                <a:cs typeface="FreightSansLFPro"/>
              </a:defRPr>
            </a:lvl3pPr>
            <a:lvl4pPr algn="l">
              <a:defRPr sz="5000">
                <a:latin typeface="FreightSansLFPro"/>
                <a:cs typeface="FreightSansLFPro"/>
              </a:defRPr>
            </a:lvl4pPr>
            <a:lvl5pPr algn="l">
              <a:defRPr sz="5000">
                <a:latin typeface="FreightSansLFPro"/>
                <a:cs typeface="FreightSansLFPro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Paragraph Subtit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1524000" y="4826000"/>
            <a:ext cx="21336000" cy="60960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l">
              <a:lnSpc>
                <a:spcPct val="120000"/>
              </a:lnSpc>
              <a:buClr>
                <a:srgbClr val="385998"/>
              </a:buClr>
              <a:buSzPct val="100000"/>
              <a:buFont typeface="Arial"/>
              <a:buNone/>
              <a:defRPr sz="7000" baseline="0">
                <a:solidFill>
                  <a:schemeClr val="bg1"/>
                </a:solidFill>
                <a:latin typeface="FreightSansLFPro"/>
              </a:defRPr>
            </a:lvl1pPr>
            <a:lvl2pPr marL="914400" indent="-457200" algn="l">
              <a:lnSpc>
                <a:spcPct val="120000"/>
              </a:lnSpc>
              <a:buClr>
                <a:srgbClr val="385998"/>
              </a:buClr>
              <a:buFont typeface="Arial" panose="020B0604020202020204" pitchFamily="34" charset="0"/>
              <a:buChar char="•"/>
              <a:defRPr sz="6600">
                <a:solidFill>
                  <a:schemeClr val="bg1"/>
                </a:solidFill>
                <a:latin typeface="FreightSansLFPro"/>
              </a:defRPr>
            </a:lvl2pPr>
            <a:lvl3pPr marL="1371600" indent="-457200" algn="l">
              <a:lnSpc>
                <a:spcPct val="120000"/>
              </a:lnSpc>
              <a:buClr>
                <a:srgbClr val="385998"/>
              </a:buClr>
              <a:buFont typeface="Arial" panose="020B0604020202020204" pitchFamily="34" charset="0"/>
              <a:buChar char="•"/>
              <a:defRPr sz="6000">
                <a:solidFill>
                  <a:schemeClr val="bg1"/>
                </a:solidFill>
                <a:latin typeface="FreightSansLFPro"/>
              </a:defRPr>
            </a:lvl3pPr>
            <a:lvl4pPr marL="1828800" indent="-457200" algn="l">
              <a:lnSpc>
                <a:spcPct val="120000"/>
              </a:lnSpc>
              <a:buClr>
                <a:srgbClr val="385998"/>
              </a:buClr>
              <a:buFont typeface="Arial" panose="020B0604020202020204" pitchFamily="34" charset="0"/>
              <a:buChar char="•"/>
              <a:defRPr sz="5400">
                <a:solidFill>
                  <a:schemeClr val="bg1"/>
                </a:solidFill>
                <a:latin typeface="FreightSansLFPro"/>
              </a:defRPr>
            </a:lvl4pPr>
            <a:lvl5pPr marL="2286000" indent="-457200" algn="l">
              <a:lnSpc>
                <a:spcPct val="120000"/>
              </a:lnSpc>
              <a:buClr>
                <a:srgbClr val="385998"/>
              </a:buClr>
              <a:buFont typeface="Arial" panose="020B0604020202020204" pitchFamily="34" charset="0"/>
              <a:buChar char="•"/>
              <a:defRPr sz="4800">
                <a:solidFill>
                  <a:schemeClr val="bg1"/>
                </a:solidFill>
                <a:latin typeface="FreightSansLFPro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041400"/>
            <a:ext cx="21336000" cy="183832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0000" b="1" i="0" baseline="0">
                <a:solidFill>
                  <a:schemeClr val="bg1"/>
                </a:solidFill>
                <a:latin typeface="FreightSansLFPro SmBd"/>
                <a:cs typeface="FreightSansLFPro SmBd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524000" y="2715768"/>
            <a:ext cx="21336000" cy="1117600"/>
          </a:xfrm>
          <a:prstGeom prst="rect">
            <a:avLst/>
          </a:prstGeom>
        </p:spPr>
        <p:txBody>
          <a:bodyPr vert="horz" lIns="0" tIns="0" rIns="0" bIns="0"/>
          <a:lstStyle>
            <a:lvl1pPr algn="l" defTabSz="-1041400">
              <a:tabLst/>
              <a:defRPr sz="6000" baseline="0">
                <a:solidFill>
                  <a:schemeClr val="accent6"/>
                </a:solidFill>
                <a:latin typeface="FreightSansLFPro Med"/>
              </a:defRPr>
            </a:lvl1pPr>
            <a:lvl2pPr algn="l">
              <a:defRPr sz="6000" baseline="0">
                <a:solidFill>
                  <a:srgbClr val="5890FF"/>
                </a:solidFill>
                <a:latin typeface="FreightSansLFPro Med"/>
              </a:defRPr>
            </a:lvl2pPr>
            <a:lvl3pPr algn="l">
              <a:defRPr sz="6000" baseline="0">
                <a:solidFill>
                  <a:srgbClr val="5890FF"/>
                </a:solidFill>
                <a:latin typeface="FreightSansLFPro Med"/>
              </a:defRPr>
            </a:lvl3pPr>
            <a:lvl4pPr algn="l">
              <a:defRPr sz="6000" baseline="0">
                <a:solidFill>
                  <a:srgbClr val="5890FF"/>
                </a:solidFill>
                <a:latin typeface="FreightSansLFPro Med"/>
              </a:defRPr>
            </a:lvl4pPr>
            <a:lvl5pPr algn="l">
              <a:defRPr sz="6000" baseline="0">
                <a:solidFill>
                  <a:srgbClr val="5890FF"/>
                </a:solidFill>
                <a:latin typeface="FreightSansLFPro Med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97574189"/>
      </p:ext>
    </p:extLst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Bullet Subtit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1524000" y="4826000"/>
            <a:ext cx="21336000" cy="6096000"/>
          </a:xfrm>
          <a:prstGeom prst="rect">
            <a:avLst/>
          </a:prstGeom>
        </p:spPr>
        <p:txBody>
          <a:bodyPr vert="horz" lIns="0" tIns="0" rIns="0" bIns="0"/>
          <a:lstStyle>
            <a:lvl1pPr marL="1143000" marR="0" indent="-1143000" algn="l" defTabSz="5461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100000"/>
              <a:buFont typeface="+mj-lt"/>
              <a:buAutoNum type="arabicPeriod"/>
              <a:tabLst/>
              <a:defRPr sz="7000" baseline="0">
                <a:solidFill>
                  <a:schemeClr val="bg1"/>
                </a:solidFill>
                <a:latin typeface="FreightSansLFPro"/>
              </a:defRPr>
            </a:lvl1pPr>
            <a:lvl2pPr marL="914400" indent="-457200" algn="l">
              <a:lnSpc>
                <a:spcPct val="120000"/>
              </a:lnSpc>
              <a:buClr>
                <a:srgbClr val="5890FF"/>
              </a:buClr>
              <a:buFont typeface="Arial" panose="020B0604020202020204" pitchFamily="34" charset="0"/>
              <a:buChar char="•"/>
              <a:defRPr sz="6600">
                <a:solidFill>
                  <a:schemeClr val="bg1"/>
                </a:solidFill>
                <a:latin typeface="FreightSansLFPro"/>
              </a:defRPr>
            </a:lvl2pPr>
            <a:lvl3pPr marL="1371600" indent="-457200" algn="l">
              <a:lnSpc>
                <a:spcPct val="120000"/>
              </a:lnSpc>
              <a:buClr>
                <a:srgbClr val="5890FF"/>
              </a:buClr>
              <a:buFont typeface="Arial" panose="020B0604020202020204" pitchFamily="34" charset="0"/>
              <a:buChar char="•"/>
              <a:defRPr sz="6000">
                <a:solidFill>
                  <a:schemeClr val="bg1"/>
                </a:solidFill>
                <a:latin typeface="FreightSansLFPro"/>
              </a:defRPr>
            </a:lvl3pPr>
            <a:lvl4pPr marL="1828800" indent="-457200" algn="l">
              <a:lnSpc>
                <a:spcPct val="120000"/>
              </a:lnSpc>
              <a:buClr>
                <a:srgbClr val="5890FF"/>
              </a:buClr>
              <a:buFont typeface="Arial" panose="020B0604020202020204" pitchFamily="34" charset="0"/>
              <a:buChar char="•"/>
              <a:defRPr sz="5400">
                <a:solidFill>
                  <a:schemeClr val="bg1"/>
                </a:solidFill>
                <a:latin typeface="FreightSansLFPro"/>
              </a:defRPr>
            </a:lvl4pPr>
            <a:lvl5pPr marL="2286000" indent="-457200" algn="l">
              <a:lnSpc>
                <a:spcPct val="120000"/>
              </a:lnSpc>
              <a:buClr>
                <a:srgbClr val="5890FF"/>
              </a:buClr>
              <a:buFont typeface="Arial" panose="020B0604020202020204" pitchFamily="34" charset="0"/>
              <a:buChar char="•"/>
              <a:defRPr sz="4800">
                <a:solidFill>
                  <a:schemeClr val="bg1"/>
                </a:solidFill>
                <a:latin typeface="FreightSansLFPro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041400"/>
            <a:ext cx="21336000" cy="183832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0000" b="1" i="0" baseline="0">
                <a:solidFill>
                  <a:schemeClr val="bg1"/>
                </a:solidFill>
                <a:latin typeface="FreightSansLFPro SmBd"/>
                <a:cs typeface="FreightSansLFPro SmBd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524000" y="2715768"/>
            <a:ext cx="21336000" cy="1117600"/>
          </a:xfrm>
          <a:prstGeom prst="rect">
            <a:avLst/>
          </a:prstGeom>
        </p:spPr>
        <p:txBody>
          <a:bodyPr vert="horz" lIns="0" tIns="0" rIns="0" bIns="0"/>
          <a:lstStyle>
            <a:lvl1pPr algn="l" defTabSz="-1041400">
              <a:tabLst/>
              <a:defRPr sz="6000" baseline="0">
                <a:solidFill>
                  <a:schemeClr val="accent6"/>
                </a:solidFill>
                <a:latin typeface="FreightSansLFPro Med"/>
              </a:defRPr>
            </a:lvl1pPr>
            <a:lvl2pPr algn="l">
              <a:defRPr sz="6000" baseline="0">
                <a:solidFill>
                  <a:srgbClr val="5890FF"/>
                </a:solidFill>
                <a:latin typeface="FreightSansLFPro Med"/>
              </a:defRPr>
            </a:lvl2pPr>
            <a:lvl3pPr algn="l">
              <a:defRPr sz="6000" baseline="0">
                <a:solidFill>
                  <a:srgbClr val="5890FF"/>
                </a:solidFill>
                <a:latin typeface="FreightSansLFPro Med"/>
              </a:defRPr>
            </a:lvl3pPr>
            <a:lvl4pPr algn="l">
              <a:defRPr sz="6000" baseline="0">
                <a:solidFill>
                  <a:srgbClr val="5890FF"/>
                </a:solidFill>
                <a:latin typeface="FreightSansLFPro Med"/>
              </a:defRPr>
            </a:lvl4pPr>
            <a:lvl5pPr algn="l">
              <a:defRPr sz="6000" baseline="0">
                <a:solidFill>
                  <a:srgbClr val="5890FF"/>
                </a:solidFill>
                <a:latin typeface="FreightSansLFPro Med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Bulle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041400"/>
            <a:ext cx="21336000" cy="183832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0000" b="1" i="0" baseline="0">
                <a:solidFill>
                  <a:schemeClr val="bg1"/>
                </a:solidFill>
                <a:latin typeface="FreightSansLFPro SmBd"/>
                <a:cs typeface="FreightSansLFPro SmBd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1524000" y="3111500"/>
            <a:ext cx="21336000" cy="9525000"/>
          </a:xfrm>
          <a:prstGeom prst="rect">
            <a:avLst/>
          </a:prstGeom>
        </p:spPr>
        <p:txBody>
          <a:bodyPr vert="horz" lIns="0" tIns="0" rIns="0" bIns="0"/>
          <a:lstStyle>
            <a:lvl1pPr marL="1143000" indent="-1143000" algn="l">
              <a:lnSpc>
                <a:spcPct val="120000"/>
              </a:lnSpc>
              <a:buClr>
                <a:schemeClr val="bg1"/>
              </a:buClr>
              <a:buSzPct val="100000"/>
              <a:buFont typeface="+mj-lt"/>
              <a:buAutoNum type="arabicPeriod"/>
              <a:defRPr sz="7000" baseline="0">
                <a:solidFill>
                  <a:schemeClr val="bg1"/>
                </a:solidFill>
                <a:latin typeface="FreightSansLFPro"/>
              </a:defRPr>
            </a:lvl1pPr>
            <a:lvl2pPr marL="1600200" indent="-1143000" algn="l">
              <a:lnSpc>
                <a:spcPct val="120000"/>
              </a:lnSpc>
              <a:buClr>
                <a:schemeClr val="bg1"/>
              </a:buClr>
              <a:buFont typeface="+mj-lt"/>
              <a:buAutoNum type="alphaLcParenR"/>
              <a:defRPr sz="6600">
                <a:solidFill>
                  <a:schemeClr val="bg1"/>
                </a:solidFill>
                <a:latin typeface="FreightSansLFPro"/>
              </a:defRPr>
            </a:lvl2pPr>
            <a:lvl3pPr marL="2057400" indent="-1143000" algn="l">
              <a:lnSpc>
                <a:spcPct val="120000"/>
              </a:lnSpc>
              <a:buClr>
                <a:schemeClr val="bg1"/>
              </a:buClr>
              <a:buFont typeface="+mj-lt"/>
              <a:buAutoNum type="romanLcPeriod"/>
              <a:defRPr sz="6000">
                <a:solidFill>
                  <a:schemeClr val="bg1"/>
                </a:solidFill>
                <a:latin typeface="FreightSansLFPro"/>
              </a:defRPr>
            </a:lvl3pPr>
            <a:lvl4pPr marL="2286000" indent="-914400" algn="l">
              <a:lnSpc>
                <a:spcPct val="120000"/>
              </a:lnSpc>
              <a:buClr>
                <a:schemeClr val="bg1"/>
              </a:buClr>
              <a:buFont typeface="+mj-lt"/>
              <a:buAutoNum type="arabicPeriod"/>
              <a:defRPr sz="5400">
                <a:solidFill>
                  <a:schemeClr val="bg1"/>
                </a:solidFill>
                <a:latin typeface="FreightSansLFPro"/>
              </a:defRPr>
            </a:lvl4pPr>
            <a:lvl5pPr marL="2743200" indent="-914400" algn="l">
              <a:lnSpc>
                <a:spcPct val="120000"/>
              </a:lnSpc>
              <a:buClr>
                <a:schemeClr val="bg1"/>
              </a:buClr>
              <a:buFont typeface="+mj-lt"/>
              <a:buAutoNum type="alphaLcParenR"/>
              <a:defRPr sz="4800">
                <a:solidFill>
                  <a:schemeClr val="bg1"/>
                </a:solidFill>
                <a:latin typeface="FreightSansLFPro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650153093"/>
      </p:ext>
    </p:extLst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Graphs / Chart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/>
          <p:nvPr/>
        </p:nvSpPr>
        <p:spPr>
          <a:xfrm>
            <a:off x="495299" y="508000"/>
            <a:ext cx="23368001" cy="12700000"/>
          </a:xfrm>
          <a:prstGeom prst="roundRect">
            <a:avLst>
              <a:gd name="adj" fmla="val 279"/>
            </a:avLst>
          </a:prstGeom>
          <a:solidFill>
            <a:srgbClr val="FFFFFF"/>
          </a:solidFill>
          <a:ln w="12700">
            <a:solidFill>
              <a:srgbClr val="DBDEE2"/>
            </a:solidFill>
            <a:miter lim="400000"/>
          </a:ln>
          <a:effectLst>
            <a:outerShdw blurRad="12700" dist="12700" dir="5400000" rotWithShape="0">
              <a:srgbClr val="BBC0C7"/>
            </a:outerShdw>
          </a:effectLst>
        </p:spPr>
        <p:txBody>
          <a:bodyPr lIns="0" tIns="0" rIns="0" bIns="0" anchor="ctr"/>
          <a:lstStyle/>
          <a:p>
            <a:pPr lvl="0" defTabSz="584200">
              <a:lnSpc>
                <a:spcPct val="100000"/>
              </a:lnSpc>
              <a:defRPr sz="6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+mn-lt"/>
                <a:ea typeface="+mn-ea"/>
                <a:cs typeface="+mn-cs"/>
                <a:sym typeface="Gill Sans"/>
              </a:defRPr>
            </a:pP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1393370" y="12367622"/>
            <a:ext cx="21336000" cy="914400"/>
          </a:xfrm>
          <a:prstGeom prst="rect">
            <a:avLst/>
          </a:prstGeom>
        </p:spPr>
        <p:txBody>
          <a:bodyPr vert="horz"/>
          <a:lstStyle>
            <a:lvl1pPr algn="l">
              <a:defRPr sz="3000" b="0" i="0">
                <a:solidFill>
                  <a:srgbClr val="ADB2BB"/>
                </a:solidFill>
                <a:latin typeface="FreightSansLFPro Med"/>
                <a:cs typeface="FreightSansLFPro Med"/>
              </a:defRPr>
            </a:lvl1pPr>
            <a:lvl2pPr algn="l">
              <a:defRPr sz="3000" b="0" i="0">
                <a:solidFill>
                  <a:srgbClr val="ADB2BB"/>
                </a:solidFill>
                <a:latin typeface="FreightSansLFPro"/>
                <a:cs typeface="FreightSansLFPro"/>
              </a:defRPr>
            </a:lvl2pPr>
            <a:lvl3pPr algn="l">
              <a:defRPr sz="3000" b="0" i="0">
                <a:solidFill>
                  <a:srgbClr val="ADB2BB"/>
                </a:solidFill>
                <a:latin typeface="FreightSansLFPro"/>
                <a:cs typeface="FreightSansLFPro"/>
              </a:defRPr>
            </a:lvl3pPr>
            <a:lvl4pPr algn="l">
              <a:defRPr sz="3000" b="0" i="0">
                <a:solidFill>
                  <a:srgbClr val="ADB2BB"/>
                </a:solidFill>
                <a:latin typeface="FreightSansLFPro"/>
                <a:cs typeface="FreightSansLFPro"/>
              </a:defRPr>
            </a:lvl4pPr>
            <a:lvl5pPr algn="l">
              <a:defRPr sz="3000" b="0" i="0">
                <a:solidFill>
                  <a:srgbClr val="ADB2BB"/>
                </a:solidFill>
                <a:latin typeface="FreightSansLFPro"/>
                <a:cs typeface="FreightSansLFPro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D936E450-F5C9-2A42-A881-C2ED1C1339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041400"/>
            <a:ext cx="21336000" cy="183832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0000" b="1" i="0" baseline="0">
                <a:solidFill>
                  <a:schemeClr val="bg1"/>
                </a:solidFill>
                <a:latin typeface="FreightSansLFPro SmBd"/>
                <a:cs typeface="FreightSansLFPro SmBd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6CD02630-0B67-EB41-B8BF-B76B6F5CE16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524000" y="2715768"/>
            <a:ext cx="21336000" cy="1117600"/>
          </a:xfrm>
          <a:prstGeom prst="rect">
            <a:avLst/>
          </a:prstGeom>
        </p:spPr>
        <p:txBody>
          <a:bodyPr vert="horz" lIns="0" tIns="0" rIns="0" bIns="0"/>
          <a:lstStyle>
            <a:lvl1pPr algn="l" defTabSz="-1041400">
              <a:tabLst/>
              <a:defRPr sz="6000" baseline="0">
                <a:solidFill>
                  <a:schemeClr val="accent6"/>
                </a:solidFill>
                <a:latin typeface="FreightSansLFPro Med"/>
              </a:defRPr>
            </a:lvl1pPr>
            <a:lvl2pPr algn="l">
              <a:defRPr sz="6000" baseline="0">
                <a:solidFill>
                  <a:srgbClr val="5890FF"/>
                </a:solidFill>
                <a:latin typeface="FreightSansLFPro Med"/>
              </a:defRPr>
            </a:lvl2pPr>
            <a:lvl3pPr algn="l">
              <a:defRPr sz="6000" baseline="0">
                <a:solidFill>
                  <a:srgbClr val="5890FF"/>
                </a:solidFill>
                <a:latin typeface="FreightSansLFPro Med"/>
              </a:defRPr>
            </a:lvl3pPr>
            <a:lvl4pPr algn="l">
              <a:defRPr sz="6000" baseline="0">
                <a:solidFill>
                  <a:srgbClr val="5890FF"/>
                </a:solidFill>
                <a:latin typeface="FreightSansLFPro Med"/>
              </a:defRPr>
            </a:lvl4pPr>
            <a:lvl5pPr algn="l">
              <a:defRPr sz="6000" baseline="0">
                <a:solidFill>
                  <a:srgbClr val="5890FF"/>
                </a:solidFill>
                <a:latin typeface="FreightSansLFPro Med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Paragraph Subtit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1524000" y="4826000"/>
            <a:ext cx="21336000" cy="6096000"/>
          </a:xfrm>
          <a:prstGeom prst="rect">
            <a:avLst/>
          </a:prstGeom>
        </p:spPr>
        <p:txBody>
          <a:bodyPr vert="horz" lIns="0" tIns="0" rIns="0" bIns="0"/>
          <a:lstStyle>
            <a:lvl1pPr marL="0" indent="0" algn="l">
              <a:lnSpc>
                <a:spcPct val="120000"/>
              </a:lnSpc>
              <a:buClr>
                <a:srgbClr val="385998"/>
              </a:buClr>
              <a:buSzPct val="100000"/>
              <a:buFont typeface="Arial"/>
              <a:buNone/>
              <a:defRPr sz="7000" baseline="0">
                <a:solidFill>
                  <a:schemeClr val="bg1"/>
                </a:solidFill>
                <a:latin typeface="FreightSansLFPro"/>
              </a:defRPr>
            </a:lvl1pPr>
            <a:lvl2pPr marL="914400" indent="-457200" algn="l">
              <a:lnSpc>
                <a:spcPct val="120000"/>
              </a:lnSpc>
              <a:buClr>
                <a:srgbClr val="385998"/>
              </a:buClr>
              <a:buFont typeface="Arial" panose="020B0604020202020204" pitchFamily="34" charset="0"/>
              <a:buChar char="•"/>
              <a:defRPr sz="6600">
                <a:solidFill>
                  <a:schemeClr val="bg1"/>
                </a:solidFill>
                <a:latin typeface="FreightSansLFPro"/>
              </a:defRPr>
            </a:lvl2pPr>
            <a:lvl3pPr marL="1371600" indent="-457200" algn="l">
              <a:lnSpc>
                <a:spcPct val="120000"/>
              </a:lnSpc>
              <a:buClr>
                <a:srgbClr val="385998"/>
              </a:buClr>
              <a:buFont typeface="Arial" panose="020B0604020202020204" pitchFamily="34" charset="0"/>
              <a:buChar char="•"/>
              <a:defRPr sz="6000">
                <a:solidFill>
                  <a:schemeClr val="bg1"/>
                </a:solidFill>
                <a:latin typeface="FreightSansLFPro"/>
              </a:defRPr>
            </a:lvl3pPr>
            <a:lvl4pPr marL="1828800" indent="-457200" algn="l">
              <a:lnSpc>
                <a:spcPct val="120000"/>
              </a:lnSpc>
              <a:buClr>
                <a:srgbClr val="385998"/>
              </a:buClr>
              <a:buFont typeface="Arial" panose="020B0604020202020204" pitchFamily="34" charset="0"/>
              <a:buChar char="•"/>
              <a:defRPr sz="5400">
                <a:solidFill>
                  <a:schemeClr val="bg1"/>
                </a:solidFill>
                <a:latin typeface="FreightSansLFPro"/>
              </a:defRPr>
            </a:lvl4pPr>
            <a:lvl5pPr marL="2286000" indent="-457200" algn="l">
              <a:lnSpc>
                <a:spcPct val="120000"/>
              </a:lnSpc>
              <a:buClr>
                <a:srgbClr val="385998"/>
              </a:buClr>
              <a:buFont typeface="Arial" panose="020B0604020202020204" pitchFamily="34" charset="0"/>
              <a:buChar char="•"/>
              <a:defRPr sz="4800">
                <a:solidFill>
                  <a:schemeClr val="bg1"/>
                </a:solidFill>
                <a:latin typeface="FreightSansLFPro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041400"/>
            <a:ext cx="21336000" cy="183832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0000" b="1" i="0" baseline="0">
                <a:solidFill>
                  <a:schemeClr val="bg1"/>
                </a:solidFill>
                <a:latin typeface="FreightSansLFPro SmBd"/>
                <a:cs typeface="FreightSansLFPro SmBd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524000" y="2715768"/>
            <a:ext cx="21336000" cy="1117600"/>
          </a:xfrm>
          <a:prstGeom prst="rect">
            <a:avLst/>
          </a:prstGeom>
        </p:spPr>
        <p:txBody>
          <a:bodyPr vert="horz" lIns="0" tIns="0" rIns="0" bIns="0"/>
          <a:lstStyle>
            <a:lvl1pPr algn="l" defTabSz="-1041400">
              <a:tabLst/>
              <a:defRPr sz="6000" baseline="0">
                <a:solidFill>
                  <a:schemeClr val="accent6"/>
                </a:solidFill>
                <a:latin typeface="FreightSansLFPro Med"/>
              </a:defRPr>
            </a:lvl1pPr>
            <a:lvl2pPr algn="l">
              <a:defRPr sz="6000" baseline="0">
                <a:solidFill>
                  <a:srgbClr val="5890FF"/>
                </a:solidFill>
                <a:latin typeface="FreightSansLFPro Med"/>
              </a:defRPr>
            </a:lvl2pPr>
            <a:lvl3pPr algn="l">
              <a:defRPr sz="6000" baseline="0">
                <a:solidFill>
                  <a:srgbClr val="5890FF"/>
                </a:solidFill>
                <a:latin typeface="FreightSansLFPro Med"/>
              </a:defRPr>
            </a:lvl3pPr>
            <a:lvl4pPr algn="l">
              <a:defRPr sz="6000" baseline="0">
                <a:solidFill>
                  <a:srgbClr val="5890FF"/>
                </a:solidFill>
                <a:latin typeface="FreightSansLFPro Med"/>
              </a:defRPr>
            </a:lvl4pPr>
            <a:lvl5pPr algn="l">
              <a:defRPr sz="6000" baseline="0">
                <a:solidFill>
                  <a:srgbClr val="5890FF"/>
                </a:solidFill>
                <a:latin typeface="FreightSansLFPro Med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48211BB-C861-3842-90B4-23D141B78F1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7015" y="11179615"/>
            <a:ext cx="2989969" cy="2989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5514807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Bullet Subtitl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9"/>
          <p:cNvSpPr>
            <a:spLocks noGrp="1"/>
          </p:cNvSpPr>
          <p:nvPr>
            <p:ph type="body" sz="quarter" idx="12"/>
          </p:nvPr>
        </p:nvSpPr>
        <p:spPr>
          <a:xfrm>
            <a:off x="1524000" y="4826000"/>
            <a:ext cx="21336000" cy="6096000"/>
          </a:xfrm>
          <a:prstGeom prst="rect">
            <a:avLst/>
          </a:prstGeom>
        </p:spPr>
        <p:txBody>
          <a:bodyPr vert="horz" lIns="0" tIns="0" rIns="0" bIns="0"/>
          <a:lstStyle>
            <a:lvl1pPr marL="1143000" marR="0" indent="-1143000" algn="l" defTabSz="5461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bg1"/>
              </a:buClr>
              <a:buSzPct val="100000"/>
              <a:buFont typeface="+mj-lt"/>
              <a:buAutoNum type="arabicPeriod"/>
              <a:tabLst/>
              <a:defRPr sz="7000" baseline="0">
                <a:solidFill>
                  <a:schemeClr val="bg1"/>
                </a:solidFill>
                <a:latin typeface="FreightSansLFPro"/>
              </a:defRPr>
            </a:lvl1pPr>
            <a:lvl2pPr marL="914400" indent="-457200" algn="l">
              <a:lnSpc>
                <a:spcPct val="120000"/>
              </a:lnSpc>
              <a:buClr>
                <a:srgbClr val="5890FF"/>
              </a:buClr>
              <a:buFont typeface="Arial" panose="020B0604020202020204" pitchFamily="34" charset="0"/>
              <a:buChar char="•"/>
              <a:defRPr sz="6600">
                <a:solidFill>
                  <a:schemeClr val="bg1"/>
                </a:solidFill>
                <a:latin typeface="FreightSansLFPro"/>
              </a:defRPr>
            </a:lvl2pPr>
            <a:lvl3pPr marL="1371600" indent="-457200" algn="l">
              <a:lnSpc>
                <a:spcPct val="120000"/>
              </a:lnSpc>
              <a:buClr>
                <a:srgbClr val="5890FF"/>
              </a:buClr>
              <a:buFont typeface="Arial" panose="020B0604020202020204" pitchFamily="34" charset="0"/>
              <a:buChar char="•"/>
              <a:defRPr sz="6000">
                <a:solidFill>
                  <a:schemeClr val="bg1"/>
                </a:solidFill>
                <a:latin typeface="FreightSansLFPro"/>
              </a:defRPr>
            </a:lvl3pPr>
            <a:lvl4pPr marL="1828800" indent="-457200" algn="l">
              <a:lnSpc>
                <a:spcPct val="120000"/>
              </a:lnSpc>
              <a:buClr>
                <a:srgbClr val="5890FF"/>
              </a:buClr>
              <a:buFont typeface="Arial" panose="020B0604020202020204" pitchFamily="34" charset="0"/>
              <a:buChar char="•"/>
              <a:defRPr sz="5400">
                <a:solidFill>
                  <a:schemeClr val="bg1"/>
                </a:solidFill>
                <a:latin typeface="FreightSansLFPro"/>
              </a:defRPr>
            </a:lvl4pPr>
            <a:lvl5pPr marL="2286000" indent="-457200" algn="l">
              <a:lnSpc>
                <a:spcPct val="120000"/>
              </a:lnSpc>
              <a:buClr>
                <a:srgbClr val="5890FF"/>
              </a:buClr>
              <a:buFont typeface="Arial" panose="020B0604020202020204" pitchFamily="34" charset="0"/>
              <a:buChar char="•"/>
              <a:defRPr sz="4800">
                <a:solidFill>
                  <a:schemeClr val="bg1"/>
                </a:solidFill>
                <a:latin typeface="FreightSansLFPro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0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041400"/>
            <a:ext cx="21336000" cy="183832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0000" b="1" i="0" baseline="0">
                <a:solidFill>
                  <a:schemeClr val="bg1"/>
                </a:solidFill>
                <a:latin typeface="FreightSansLFPro SmBd"/>
                <a:cs typeface="FreightSansLFPro SmBd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524000" y="2715768"/>
            <a:ext cx="21336000" cy="1117600"/>
          </a:xfrm>
          <a:prstGeom prst="rect">
            <a:avLst/>
          </a:prstGeom>
        </p:spPr>
        <p:txBody>
          <a:bodyPr vert="horz" lIns="0" tIns="0" rIns="0" bIns="0"/>
          <a:lstStyle>
            <a:lvl1pPr algn="l" defTabSz="-1041400">
              <a:tabLst/>
              <a:defRPr sz="6000" baseline="0">
                <a:solidFill>
                  <a:schemeClr val="accent6"/>
                </a:solidFill>
                <a:latin typeface="FreightSansLFPro Med"/>
              </a:defRPr>
            </a:lvl1pPr>
            <a:lvl2pPr algn="l">
              <a:defRPr sz="6000" baseline="0">
                <a:solidFill>
                  <a:srgbClr val="5890FF"/>
                </a:solidFill>
                <a:latin typeface="FreightSansLFPro Med"/>
              </a:defRPr>
            </a:lvl2pPr>
            <a:lvl3pPr algn="l">
              <a:defRPr sz="6000" baseline="0">
                <a:solidFill>
                  <a:srgbClr val="5890FF"/>
                </a:solidFill>
                <a:latin typeface="FreightSansLFPro Med"/>
              </a:defRPr>
            </a:lvl3pPr>
            <a:lvl4pPr algn="l">
              <a:defRPr sz="6000" baseline="0">
                <a:solidFill>
                  <a:srgbClr val="5890FF"/>
                </a:solidFill>
                <a:latin typeface="FreightSansLFPro Med"/>
              </a:defRPr>
            </a:lvl4pPr>
            <a:lvl5pPr algn="l">
              <a:defRPr sz="6000" baseline="0">
                <a:solidFill>
                  <a:srgbClr val="5890FF"/>
                </a:solidFill>
                <a:latin typeface="FreightSansLFPro Med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2B35498-FBAB-6440-9D02-B401BC0473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7015" y="11179615"/>
            <a:ext cx="2989969" cy="2989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6943234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ullet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041400"/>
            <a:ext cx="21336000" cy="183832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0000" b="1" i="0" baseline="0">
                <a:solidFill>
                  <a:schemeClr val="bg1"/>
                </a:solidFill>
                <a:latin typeface="FreightSansLFPro SmBd"/>
                <a:cs typeface="FreightSansLFPro SmBd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1"/>
          </p:nvPr>
        </p:nvSpPr>
        <p:spPr>
          <a:xfrm>
            <a:off x="1524000" y="3111500"/>
            <a:ext cx="21336000" cy="9525000"/>
          </a:xfrm>
          <a:prstGeom prst="rect">
            <a:avLst/>
          </a:prstGeom>
        </p:spPr>
        <p:txBody>
          <a:bodyPr vert="horz" lIns="0" tIns="0" rIns="0" bIns="0"/>
          <a:lstStyle>
            <a:lvl1pPr marL="1143000" indent="-1143000" algn="l">
              <a:lnSpc>
                <a:spcPct val="120000"/>
              </a:lnSpc>
              <a:buClr>
                <a:schemeClr val="bg1"/>
              </a:buClr>
              <a:buSzPct val="100000"/>
              <a:buFont typeface="+mj-lt"/>
              <a:buAutoNum type="arabicPeriod"/>
              <a:defRPr sz="7000" baseline="0">
                <a:solidFill>
                  <a:schemeClr val="bg1"/>
                </a:solidFill>
                <a:latin typeface="FreightSansLFPro"/>
              </a:defRPr>
            </a:lvl1pPr>
            <a:lvl2pPr marL="1600200" indent="-1143000" algn="l">
              <a:lnSpc>
                <a:spcPct val="120000"/>
              </a:lnSpc>
              <a:buClr>
                <a:schemeClr val="bg1"/>
              </a:buClr>
              <a:buFont typeface="+mj-lt"/>
              <a:buAutoNum type="alphaLcParenR"/>
              <a:defRPr sz="6600">
                <a:solidFill>
                  <a:schemeClr val="bg1"/>
                </a:solidFill>
                <a:latin typeface="FreightSansLFPro"/>
              </a:defRPr>
            </a:lvl2pPr>
            <a:lvl3pPr marL="2057400" indent="-1143000" algn="l">
              <a:lnSpc>
                <a:spcPct val="120000"/>
              </a:lnSpc>
              <a:buClr>
                <a:schemeClr val="bg1"/>
              </a:buClr>
              <a:buFont typeface="+mj-lt"/>
              <a:buAutoNum type="romanLcPeriod"/>
              <a:defRPr sz="6000">
                <a:solidFill>
                  <a:schemeClr val="bg1"/>
                </a:solidFill>
                <a:latin typeface="FreightSansLFPro"/>
              </a:defRPr>
            </a:lvl3pPr>
            <a:lvl4pPr marL="1828800" indent="-457200" algn="l">
              <a:lnSpc>
                <a:spcPct val="120000"/>
              </a:lnSpc>
              <a:buClr>
                <a:schemeClr val="bg1"/>
              </a:buClr>
              <a:buFont typeface="Arial" panose="020B0604020202020204" pitchFamily="34" charset="0"/>
              <a:buChar char="•"/>
              <a:defRPr sz="5400">
                <a:solidFill>
                  <a:schemeClr val="bg1"/>
                </a:solidFill>
                <a:latin typeface="FreightSansLFPro"/>
              </a:defRPr>
            </a:lvl4pPr>
            <a:lvl5pPr marL="2286000" indent="-457200" algn="l">
              <a:lnSpc>
                <a:spcPct val="120000"/>
              </a:lnSpc>
              <a:buClr>
                <a:schemeClr val="bg1"/>
              </a:buClr>
              <a:buFont typeface="Arial" panose="020B0604020202020204" pitchFamily="34" charset="0"/>
              <a:buChar char="•"/>
              <a:defRPr sz="4800">
                <a:solidFill>
                  <a:schemeClr val="bg1"/>
                </a:solidFill>
                <a:latin typeface="FreightSansLFPro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433095-3C6F-C048-B0CC-5B5C19AEAF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7015" y="11179615"/>
            <a:ext cx="2989969" cy="2989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7955736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Interstitial">
    <p:bg>
      <p:bgPr>
        <a:solidFill>
          <a:srgbClr val="4267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5715000"/>
            <a:ext cx="21336000" cy="2286000"/>
          </a:xfrm>
          <a:prstGeom prst="rect">
            <a:avLst/>
          </a:prstGeom>
        </p:spPr>
        <p:txBody>
          <a:bodyPr vert="horz" lIns="0" tIns="0" rIns="0" bIns="0" anchor="ctr" anchorCtr="0"/>
          <a:lstStyle>
            <a:lvl1pPr>
              <a:defRPr sz="12000" b="0" i="0">
                <a:solidFill>
                  <a:schemeClr val="tx1"/>
                </a:solidFill>
                <a:latin typeface="FreightSansLFPro SmBd"/>
                <a:cs typeface="FreightSansLFPro SmBd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971A6AA-A15F-794A-82E8-F639B4D4E9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7015" y="11179615"/>
            <a:ext cx="2989969" cy="2989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7618540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Quotes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/>
          <p:nvPr/>
        </p:nvSpPr>
        <p:spPr>
          <a:xfrm>
            <a:off x="495299" y="508000"/>
            <a:ext cx="23368001" cy="12700000"/>
          </a:xfrm>
          <a:prstGeom prst="roundRect">
            <a:avLst>
              <a:gd name="adj" fmla="val 279"/>
            </a:avLst>
          </a:prstGeom>
          <a:solidFill>
            <a:srgbClr val="FFFFFF"/>
          </a:solidFill>
          <a:ln w="12700">
            <a:solidFill>
              <a:srgbClr val="DBDEE2"/>
            </a:solidFill>
            <a:miter lim="400000"/>
          </a:ln>
          <a:effectLst>
            <a:outerShdw blurRad="12700" dist="12700" dir="5400000" rotWithShape="0">
              <a:srgbClr val="BBC0C7"/>
            </a:outerShdw>
          </a:effectLst>
        </p:spPr>
        <p:txBody>
          <a:bodyPr lIns="0" tIns="0" rIns="0" bIns="0" anchor="ctr"/>
          <a:lstStyle/>
          <a:p>
            <a:pPr lvl="0" defTabSz="584200">
              <a:lnSpc>
                <a:spcPct val="100000"/>
              </a:lnSpc>
              <a:defRPr sz="6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+mn-lt"/>
                <a:ea typeface="+mn-ea"/>
                <a:cs typeface="+mn-cs"/>
                <a:sym typeface="Gill Sans"/>
              </a:defRPr>
            </a:pP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1524000" y="11747500"/>
            <a:ext cx="21336000" cy="914400"/>
          </a:xfrm>
          <a:prstGeom prst="rect">
            <a:avLst/>
          </a:prstGeom>
        </p:spPr>
        <p:txBody>
          <a:bodyPr vert="horz"/>
          <a:lstStyle>
            <a:lvl1pPr algn="ctr">
              <a:defRPr sz="4400" b="0" i="0" baseline="0">
                <a:solidFill>
                  <a:schemeClr val="accent6"/>
                </a:solidFill>
                <a:latin typeface="FreightSansLFPro"/>
                <a:cs typeface="FreightSansLFPro"/>
              </a:defRPr>
            </a:lvl1pPr>
            <a:lvl2pPr algn="ctr">
              <a:defRPr b="0" i="0">
                <a:solidFill>
                  <a:srgbClr val="5890FF"/>
                </a:solidFill>
                <a:latin typeface="FreightSansLFPro"/>
                <a:cs typeface="FreightSansLFPro"/>
              </a:defRPr>
            </a:lvl2pPr>
            <a:lvl3pPr algn="ctr">
              <a:defRPr b="0" i="0">
                <a:solidFill>
                  <a:srgbClr val="5890FF"/>
                </a:solidFill>
                <a:latin typeface="FreightSansLFPro"/>
                <a:cs typeface="FreightSansLFPro"/>
              </a:defRPr>
            </a:lvl3pPr>
            <a:lvl4pPr algn="ctr">
              <a:defRPr b="0" i="0">
                <a:solidFill>
                  <a:srgbClr val="5890FF"/>
                </a:solidFill>
                <a:latin typeface="FreightSansLFPro"/>
                <a:cs typeface="FreightSansLFPro"/>
              </a:defRPr>
            </a:lvl4pPr>
            <a:lvl5pPr algn="ctr">
              <a:defRPr b="0" i="0">
                <a:solidFill>
                  <a:srgbClr val="5890FF"/>
                </a:solidFill>
                <a:latin typeface="FreightSansLFPro"/>
                <a:cs typeface="FreightSansLFPro"/>
              </a:defRPr>
            </a:lvl5pPr>
          </a:lstStyle>
          <a:p>
            <a:pPr lvl="0"/>
            <a:r>
              <a:rPr lang="en-US" dirty="0"/>
              <a:t>— Quote Author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1" hasCustomPrompt="1"/>
          </p:nvPr>
        </p:nvSpPr>
        <p:spPr>
          <a:xfrm>
            <a:off x="2768599" y="3987800"/>
            <a:ext cx="18821400" cy="5740400"/>
          </a:xfrm>
          <a:prstGeom prst="rect">
            <a:avLst/>
          </a:prstGeom>
        </p:spPr>
        <p:txBody>
          <a:bodyPr vert="horz"/>
          <a:lstStyle>
            <a:lvl1pPr>
              <a:defRPr sz="9500" b="0" i="0" baseline="0">
                <a:solidFill>
                  <a:schemeClr val="bg1"/>
                </a:solidFill>
                <a:latin typeface="FreightSansLFPro"/>
                <a:cs typeface="FreightSansLFPro"/>
              </a:defRPr>
            </a:lvl1pPr>
            <a:lvl2pPr>
              <a:defRPr sz="7000" b="0" i="0">
                <a:latin typeface="FreightSansLFPro"/>
                <a:cs typeface="FreightSansLFPro"/>
              </a:defRPr>
            </a:lvl2pPr>
            <a:lvl3pPr>
              <a:defRPr sz="7000" b="0" i="0">
                <a:latin typeface="FreightSansLFPro"/>
                <a:cs typeface="FreightSansLFPro"/>
              </a:defRPr>
            </a:lvl3pPr>
            <a:lvl4pPr>
              <a:defRPr sz="7000" b="0" i="0">
                <a:latin typeface="FreightSansLFPro"/>
                <a:cs typeface="FreightSansLFPro"/>
              </a:defRPr>
            </a:lvl4pPr>
            <a:lvl5pPr>
              <a:defRPr sz="7000" b="0" i="0">
                <a:latin typeface="FreightSansLFPro"/>
                <a:cs typeface="FreightSansLFPro"/>
              </a:defRPr>
            </a:lvl5pPr>
          </a:lstStyle>
          <a:p>
            <a:pPr lvl="0"/>
            <a:r>
              <a:rPr lang="en-US" dirty="0"/>
              <a:t>“Lorem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. Nam </a:t>
            </a:r>
            <a:r>
              <a:rPr lang="en-US" dirty="0" err="1"/>
              <a:t>facilisis</a:t>
            </a:r>
            <a:r>
              <a:rPr lang="en-US" dirty="0"/>
              <a:t> </a:t>
            </a:r>
            <a:r>
              <a:rPr lang="en-US" dirty="0" err="1"/>
              <a:t>erat</a:t>
            </a:r>
            <a:r>
              <a:rPr lang="en-US" dirty="0"/>
              <a:t> </a:t>
            </a:r>
            <a:r>
              <a:rPr lang="en-US" dirty="0" err="1"/>
              <a:t>nunc</a:t>
            </a:r>
            <a:r>
              <a:rPr lang="en-US" dirty="0"/>
              <a:t>, </a:t>
            </a:r>
            <a:r>
              <a:rPr lang="en-US" dirty="0" err="1"/>
              <a:t>maximus</a:t>
            </a:r>
            <a:r>
              <a:rPr lang="en-US" dirty="0"/>
              <a:t> </a:t>
            </a:r>
            <a:r>
              <a:rPr lang="en-US" dirty="0" err="1"/>
              <a:t>auctor</a:t>
            </a:r>
            <a:r>
              <a:rPr lang="en-US" dirty="0"/>
              <a:t> </a:t>
            </a:r>
            <a:r>
              <a:rPr lang="en-US" dirty="0" err="1"/>
              <a:t>libero</a:t>
            </a:r>
            <a:r>
              <a:rPr lang="en-US" dirty="0"/>
              <a:t> </a:t>
            </a:r>
            <a:r>
              <a:rPr lang="en-US" dirty="0" err="1"/>
              <a:t>ornare</a:t>
            </a:r>
            <a:r>
              <a:rPr lang="en-US" dirty="0"/>
              <a:t> at.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nec</a:t>
            </a:r>
            <a:r>
              <a:rPr lang="en-US" dirty="0"/>
              <a:t> </a:t>
            </a:r>
            <a:r>
              <a:rPr lang="en-US" dirty="0" err="1"/>
              <a:t>nisl</a:t>
            </a:r>
            <a:r>
              <a:rPr lang="en-US" dirty="0"/>
              <a:t> </a:t>
            </a:r>
            <a:r>
              <a:rPr lang="en-US" dirty="0" err="1"/>
              <a:t>sodales</a:t>
            </a:r>
            <a:r>
              <a:rPr lang="en-US" dirty="0"/>
              <a:t> quam </a:t>
            </a:r>
            <a:r>
              <a:rPr lang="en-US" dirty="0" err="1"/>
              <a:t>feugiat</a:t>
            </a:r>
            <a:r>
              <a:rPr lang="en-US" dirty="0"/>
              <a:t>.”</a:t>
            </a:r>
          </a:p>
        </p:txBody>
      </p:sp>
    </p:spTree>
    <p:extLst>
      <p:ext uri="{BB962C8B-B14F-4D97-AF65-F5344CB8AC3E}">
        <p14:creationId xmlns:p14="http://schemas.microsoft.com/office/powerpoint/2010/main" val="2895530279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 name="Code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1041400"/>
            <a:ext cx="21336000" cy="1838325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defRPr sz="10000" b="0" i="0">
                <a:solidFill>
                  <a:srgbClr val="FFFFFF"/>
                </a:solidFill>
                <a:latin typeface="FreightSansLFPro SmBd"/>
                <a:cs typeface="FreightSansLFPro SmBd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6"/>
          <p:cNvSpPr>
            <a:spLocks noGrp="1"/>
          </p:cNvSpPr>
          <p:nvPr>
            <p:ph type="body" sz="quarter" idx="10"/>
          </p:nvPr>
        </p:nvSpPr>
        <p:spPr>
          <a:xfrm>
            <a:off x="1524000" y="2921000"/>
            <a:ext cx="21336000" cy="1117600"/>
          </a:xfrm>
          <a:prstGeom prst="rect">
            <a:avLst/>
          </a:prstGeom>
        </p:spPr>
        <p:txBody>
          <a:bodyPr vert="horz" lIns="0" tIns="0" rIns="0" bIns="0"/>
          <a:lstStyle>
            <a:lvl1pPr algn="l" defTabSz="-1041400">
              <a:tabLst/>
              <a:defRPr sz="6000" baseline="0">
                <a:solidFill>
                  <a:srgbClr val="DDDEE3"/>
                </a:solidFill>
                <a:latin typeface="FreightSansLFPro Med"/>
              </a:defRPr>
            </a:lvl1pPr>
            <a:lvl2pPr algn="l">
              <a:defRPr sz="6000" baseline="0">
                <a:solidFill>
                  <a:srgbClr val="5890FF"/>
                </a:solidFill>
                <a:latin typeface="FreightSansLFPro Med"/>
              </a:defRPr>
            </a:lvl2pPr>
            <a:lvl3pPr algn="l">
              <a:defRPr sz="6000" baseline="0">
                <a:solidFill>
                  <a:srgbClr val="5890FF"/>
                </a:solidFill>
                <a:latin typeface="FreightSansLFPro Med"/>
              </a:defRPr>
            </a:lvl3pPr>
            <a:lvl4pPr algn="l">
              <a:defRPr sz="6000" baseline="0">
                <a:solidFill>
                  <a:srgbClr val="5890FF"/>
                </a:solidFill>
                <a:latin typeface="FreightSansLFPro Med"/>
              </a:defRPr>
            </a:lvl4pPr>
            <a:lvl5pPr algn="l">
              <a:defRPr sz="6000" baseline="0">
                <a:solidFill>
                  <a:srgbClr val="5890FF"/>
                </a:solidFill>
                <a:latin typeface="FreightSansLFPro Med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1524000" y="4826000"/>
            <a:ext cx="21336000" cy="6096000"/>
          </a:xfrm>
          <a:prstGeom prst="rect">
            <a:avLst/>
          </a:prstGeom>
        </p:spPr>
        <p:txBody>
          <a:bodyPr vert="horz" lIns="0" tIns="0" rIns="0" bIns="0"/>
          <a:lstStyle>
            <a:lvl1pPr algn="l">
              <a:lnSpc>
                <a:spcPct val="120000"/>
              </a:lnSpc>
              <a:defRPr sz="5000" b="0" i="0">
                <a:solidFill>
                  <a:srgbClr val="FFFFFF"/>
                </a:solidFill>
                <a:latin typeface="Menlo Regular"/>
                <a:cs typeface="Menlo Regular"/>
              </a:defRPr>
            </a:lvl1pPr>
            <a:lvl2pPr algn="l">
              <a:lnSpc>
                <a:spcPct val="120000"/>
              </a:lnSpc>
              <a:defRPr sz="7000">
                <a:solidFill>
                  <a:srgbClr val="575D6A"/>
                </a:solidFill>
                <a:latin typeface="FreightSansLFPro"/>
              </a:defRPr>
            </a:lvl2pPr>
            <a:lvl3pPr algn="l">
              <a:lnSpc>
                <a:spcPct val="120000"/>
              </a:lnSpc>
              <a:defRPr sz="7000">
                <a:solidFill>
                  <a:srgbClr val="575D6A"/>
                </a:solidFill>
                <a:latin typeface="FreightSansLFPro"/>
              </a:defRPr>
            </a:lvl3pPr>
            <a:lvl4pPr algn="l">
              <a:lnSpc>
                <a:spcPct val="120000"/>
              </a:lnSpc>
              <a:defRPr sz="7000">
                <a:solidFill>
                  <a:srgbClr val="575D6A"/>
                </a:solidFill>
                <a:latin typeface="FreightSansLFPro"/>
              </a:defRPr>
            </a:lvl4pPr>
            <a:lvl5pPr algn="l">
              <a:lnSpc>
                <a:spcPct val="120000"/>
              </a:lnSpc>
              <a:defRPr sz="7000">
                <a:solidFill>
                  <a:srgbClr val="575D6A"/>
                </a:solidFill>
                <a:latin typeface="FreightSansLFPro"/>
              </a:defRPr>
            </a:lvl5pPr>
          </a:lstStyle>
          <a:p>
            <a:pPr lvl="0"/>
            <a:r>
              <a:rPr lang="en-US" dirty="0"/>
              <a:t>&lt;code&gt;&lt;/code&gt;</a:t>
            </a:r>
          </a:p>
        </p:txBody>
      </p:sp>
    </p:spTree>
    <p:extLst>
      <p:ext uri="{BB962C8B-B14F-4D97-AF65-F5344CB8AC3E}">
        <p14:creationId xmlns:p14="http://schemas.microsoft.com/office/powerpoint/2010/main" val="2148325699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Blank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BCE8FA5E-58CA-0E40-9239-913559DB3E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7015" y="11179615"/>
            <a:ext cx="2989969" cy="2989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7805788"/>
      </p:ext>
    </p:extLst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Card (Full)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hape 15"/>
          <p:cNvSpPr/>
          <p:nvPr/>
        </p:nvSpPr>
        <p:spPr>
          <a:xfrm>
            <a:off x="495299" y="508000"/>
            <a:ext cx="23368001" cy="12700000"/>
          </a:xfrm>
          <a:prstGeom prst="roundRect">
            <a:avLst>
              <a:gd name="adj" fmla="val 279"/>
            </a:avLst>
          </a:prstGeom>
          <a:solidFill>
            <a:srgbClr val="FFFFFF"/>
          </a:solidFill>
          <a:ln w="12700">
            <a:solidFill>
              <a:srgbClr val="DBDEE2"/>
            </a:solidFill>
            <a:miter lim="400000"/>
          </a:ln>
          <a:effectLst>
            <a:outerShdw blurRad="12700" dist="12700" dir="5400000" rotWithShape="0">
              <a:srgbClr val="BBC0C7"/>
            </a:outerShdw>
          </a:effectLst>
        </p:spPr>
        <p:txBody>
          <a:bodyPr lIns="0" tIns="0" rIns="0" bIns="0" anchor="ctr"/>
          <a:lstStyle/>
          <a:p>
            <a:pPr lvl="0" defTabSz="584200">
              <a:lnSpc>
                <a:spcPct val="100000"/>
              </a:lnSpc>
              <a:defRPr sz="6000">
                <a:solidFill>
                  <a:srgbClr val="FFFFFF"/>
                </a:solidFill>
                <a:effectLst>
                  <a:outerShdw blurRad="38100" dist="12700" dir="5400000" rotWithShape="0">
                    <a:srgbClr val="000000">
                      <a:alpha val="50000"/>
                    </a:srgbClr>
                  </a:outerShdw>
                </a:effectLst>
                <a:latin typeface="+mn-lt"/>
                <a:ea typeface="+mn-ea"/>
                <a:cs typeface="+mn-cs"/>
                <a:sym typeface="Gill Sans"/>
              </a:defRPr>
            </a:pPr>
            <a:endParaRPr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8A4A6C6-23E3-5042-983B-DA36055F68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97015" y="11179615"/>
            <a:ext cx="2989969" cy="2989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1176127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3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2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267B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Wordmark-Cover.pdf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7696" y="5080000"/>
            <a:ext cx="10106526" cy="3556000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AEB523BD-8264-7243-8BFF-917812F31109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10697015" y="11179615"/>
            <a:ext cx="2989969" cy="2989969"/>
          </a:xfrm>
          <a:prstGeom prst="rect">
            <a:avLst/>
          </a:prstGeom>
        </p:spPr>
      </p:pic>
      <p:pic>
        <p:nvPicPr>
          <p:cNvPr id="5" name="Picture 4" descr="Wordmark-Cover.pdf">
            <a:extLst>
              <a:ext uri="{FF2B5EF4-FFF2-40B4-BE49-F238E27FC236}">
                <a16:creationId xmlns:a16="http://schemas.microsoft.com/office/drawing/2014/main" id="{C0DF6144-65F8-CA45-897A-592CB7ECC32C}"/>
              </a:ext>
            </a:extLst>
          </p:cNvPr>
          <p:cNvPicPr>
            <a:picLocks noChangeAspect="1"/>
          </p:cNvPicPr>
          <p:nvPr userDrawn="1"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7696" y="5080000"/>
            <a:ext cx="10106526" cy="355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28575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1" r:id="rId7"/>
    <p:sldLayoutId id="2147483672" r:id="rId8"/>
    <p:sldLayoutId id="2147483673" r:id="rId9"/>
    <p:sldLayoutId id="2147483674" r:id="rId10"/>
    <p:sldLayoutId id="2147483652" r:id="rId11"/>
    <p:sldLayoutId id="2147483661" r:id="rId12"/>
    <p:sldLayoutId id="2147483651" r:id="rId13"/>
    <p:sldLayoutId id="2147483660" r:id="rId14"/>
    <p:sldLayoutId id="2147483655" r:id="rId15"/>
  </p:sldLayoutIdLst>
  <p:transition spd="med"/>
  <p:txStyles>
    <p:titleStyle>
      <a:lvl1pPr algn="ctr" defTabSz="546100" eaLnBrk="1" hangingPunct="1">
        <a:defRPr sz="11400">
          <a:solidFill>
            <a:srgbClr val="53585F"/>
          </a:solidFill>
          <a:latin typeface="+mj-lt"/>
          <a:ea typeface="+mj-ea"/>
          <a:cs typeface="+mj-cs"/>
          <a:sym typeface="Helvetica"/>
        </a:defRPr>
      </a:lvl1pPr>
      <a:lvl2pPr indent="228600" algn="ctr" defTabSz="546100" eaLnBrk="1" hangingPunct="1">
        <a:defRPr sz="11400">
          <a:solidFill>
            <a:srgbClr val="53585F"/>
          </a:solidFill>
          <a:latin typeface="+mj-lt"/>
          <a:ea typeface="+mj-ea"/>
          <a:cs typeface="+mj-cs"/>
          <a:sym typeface="Helvetica"/>
        </a:defRPr>
      </a:lvl2pPr>
      <a:lvl3pPr indent="457200" algn="ctr" defTabSz="546100" eaLnBrk="1" hangingPunct="1">
        <a:defRPr sz="11400">
          <a:solidFill>
            <a:srgbClr val="53585F"/>
          </a:solidFill>
          <a:latin typeface="+mj-lt"/>
          <a:ea typeface="+mj-ea"/>
          <a:cs typeface="+mj-cs"/>
          <a:sym typeface="Helvetica"/>
        </a:defRPr>
      </a:lvl3pPr>
      <a:lvl4pPr indent="685800" algn="ctr" defTabSz="546100" eaLnBrk="1" hangingPunct="1">
        <a:defRPr sz="11400">
          <a:solidFill>
            <a:srgbClr val="53585F"/>
          </a:solidFill>
          <a:latin typeface="+mj-lt"/>
          <a:ea typeface="+mj-ea"/>
          <a:cs typeface="+mj-cs"/>
          <a:sym typeface="Helvetica"/>
        </a:defRPr>
      </a:lvl4pPr>
      <a:lvl5pPr indent="914400" algn="ctr" defTabSz="546100" eaLnBrk="1" hangingPunct="1">
        <a:defRPr sz="11400">
          <a:solidFill>
            <a:srgbClr val="53585F"/>
          </a:solidFill>
          <a:latin typeface="+mj-lt"/>
          <a:ea typeface="+mj-ea"/>
          <a:cs typeface="+mj-cs"/>
          <a:sym typeface="Helvetica"/>
        </a:defRPr>
      </a:lvl5pPr>
      <a:lvl6pPr indent="1143000" algn="ctr" defTabSz="546100" eaLnBrk="1" hangingPunct="1">
        <a:defRPr sz="11400">
          <a:solidFill>
            <a:srgbClr val="53585F"/>
          </a:solidFill>
          <a:latin typeface="+mj-lt"/>
          <a:ea typeface="+mj-ea"/>
          <a:cs typeface="+mj-cs"/>
          <a:sym typeface="Helvetica"/>
        </a:defRPr>
      </a:lvl6pPr>
      <a:lvl7pPr indent="1371600" algn="ctr" defTabSz="546100" eaLnBrk="1" hangingPunct="1">
        <a:defRPr sz="11400">
          <a:solidFill>
            <a:srgbClr val="53585F"/>
          </a:solidFill>
          <a:latin typeface="+mj-lt"/>
          <a:ea typeface="+mj-ea"/>
          <a:cs typeface="+mj-cs"/>
          <a:sym typeface="Helvetica"/>
        </a:defRPr>
      </a:lvl7pPr>
      <a:lvl8pPr indent="1600200" algn="ctr" defTabSz="546100" eaLnBrk="1" hangingPunct="1">
        <a:defRPr sz="11400">
          <a:solidFill>
            <a:srgbClr val="53585F"/>
          </a:solidFill>
          <a:latin typeface="+mj-lt"/>
          <a:ea typeface="+mj-ea"/>
          <a:cs typeface="+mj-cs"/>
          <a:sym typeface="Helvetica"/>
        </a:defRPr>
      </a:lvl8pPr>
      <a:lvl9pPr indent="1828800" algn="ctr" defTabSz="546100" eaLnBrk="1" hangingPunct="1">
        <a:defRPr sz="11400">
          <a:solidFill>
            <a:srgbClr val="53585F"/>
          </a:solidFill>
          <a:latin typeface="+mj-lt"/>
          <a:ea typeface="+mj-ea"/>
          <a:cs typeface="+mj-cs"/>
          <a:sym typeface="Helvetica"/>
        </a:defRPr>
      </a:lvl9pPr>
    </p:titleStyle>
    <p:bodyStyle>
      <a:lvl1pPr algn="ctr" defTabSz="546100" eaLnBrk="1" hangingPunct="1">
        <a:defRPr sz="4800">
          <a:solidFill>
            <a:srgbClr val="53585F"/>
          </a:solidFill>
          <a:latin typeface="+mj-lt"/>
          <a:ea typeface="+mj-ea"/>
          <a:cs typeface="+mj-cs"/>
          <a:sym typeface="Helvetica"/>
        </a:defRPr>
      </a:lvl1pPr>
      <a:lvl2pPr algn="ctr" defTabSz="546100" eaLnBrk="1" hangingPunct="1">
        <a:defRPr sz="4800">
          <a:solidFill>
            <a:srgbClr val="53585F"/>
          </a:solidFill>
          <a:latin typeface="+mj-lt"/>
          <a:ea typeface="+mj-ea"/>
          <a:cs typeface="+mj-cs"/>
          <a:sym typeface="Helvetica"/>
        </a:defRPr>
      </a:lvl2pPr>
      <a:lvl3pPr algn="ctr" defTabSz="546100" eaLnBrk="1" hangingPunct="1">
        <a:defRPr sz="4800">
          <a:solidFill>
            <a:srgbClr val="53585F"/>
          </a:solidFill>
          <a:latin typeface="+mj-lt"/>
          <a:ea typeface="+mj-ea"/>
          <a:cs typeface="+mj-cs"/>
          <a:sym typeface="Helvetica"/>
        </a:defRPr>
      </a:lvl3pPr>
      <a:lvl4pPr algn="ctr" defTabSz="546100" eaLnBrk="1" hangingPunct="1">
        <a:defRPr sz="4800">
          <a:solidFill>
            <a:srgbClr val="53585F"/>
          </a:solidFill>
          <a:latin typeface="+mj-lt"/>
          <a:ea typeface="+mj-ea"/>
          <a:cs typeface="+mj-cs"/>
          <a:sym typeface="Helvetica"/>
        </a:defRPr>
      </a:lvl4pPr>
      <a:lvl5pPr algn="ctr" defTabSz="546100" eaLnBrk="1" hangingPunct="1">
        <a:defRPr sz="4800">
          <a:solidFill>
            <a:srgbClr val="53585F"/>
          </a:solidFill>
          <a:latin typeface="+mj-lt"/>
          <a:ea typeface="+mj-ea"/>
          <a:cs typeface="+mj-cs"/>
          <a:sym typeface="Helvetica"/>
        </a:defRPr>
      </a:lvl5pPr>
      <a:lvl6pPr indent="241300" algn="ctr" defTabSz="546100" eaLnBrk="1" hangingPunct="1">
        <a:defRPr sz="4800">
          <a:solidFill>
            <a:srgbClr val="53585F"/>
          </a:solidFill>
          <a:latin typeface="+mj-lt"/>
          <a:ea typeface="+mj-ea"/>
          <a:cs typeface="+mj-cs"/>
          <a:sym typeface="Helvetica"/>
        </a:defRPr>
      </a:lvl6pPr>
      <a:lvl7pPr indent="469900" algn="ctr" defTabSz="546100" eaLnBrk="1" hangingPunct="1">
        <a:defRPr sz="4800">
          <a:solidFill>
            <a:srgbClr val="53585F"/>
          </a:solidFill>
          <a:latin typeface="+mj-lt"/>
          <a:ea typeface="+mj-ea"/>
          <a:cs typeface="+mj-cs"/>
          <a:sym typeface="Helvetica"/>
        </a:defRPr>
      </a:lvl7pPr>
      <a:lvl8pPr indent="711200" algn="ctr" defTabSz="546100" eaLnBrk="1" hangingPunct="1">
        <a:defRPr sz="4800">
          <a:solidFill>
            <a:srgbClr val="53585F"/>
          </a:solidFill>
          <a:latin typeface="+mj-lt"/>
          <a:ea typeface="+mj-ea"/>
          <a:cs typeface="+mj-cs"/>
          <a:sym typeface="Helvetica"/>
        </a:defRPr>
      </a:lvl8pPr>
      <a:lvl9pPr indent="952500" algn="ctr" defTabSz="546100" eaLnBrk="1" hangingPunct="1">
        <a:defRPr sz="4800">
          <a:solidFill>
            <a:srgbClr val="53585F"/>
          </a:solidFill>
          <a:latin typeface="+mj-lt"/>
          <a:ea typeface="+mj-ea"/>
          <a:cs typeface="+mj-cs"/>
          <a:sym typeface="Helvetica"/>
        </a:defRPr>
      </a:lvl9pPr>
    </p:bodyStyle>
    <p:otherStyle>
      <a:lvl1pPr algn="ctr" defTabSz="546100" eaLnBrk="1" hangingPunct="1">
        <a:defRPr sz="2400">
          <a:solidFill>
            <a:schemeClr val="tx1"/>
          </a:solidFill>
          <a:latin typeface="+mn-lt"/>
          <a:ea typeface="+mn-ea"/>
          <a:cs typeface="+mn-cs"/>
          <a:sym typeface="Helvetica"/>
        </a:defRPr>
      </a:lvl1pPr>
      <a:lvl2pPr indent="228600" algn="ctr" defTabSz="546100" eaLnBrk="1" hangingPunct="1">
        <a:defRPr sz="2400">
          <a:solidFill>
            <a:schemeClr val="tx1"/>
          </a:solidFill>
          <a:latin typeface="+mn-lt"/>
          <a:ea typeface="+mn-ea"/>
          <a:cs typeface="+mn-cs"/>
          <a:sym typeface="Helvetica"/>
        </a:defRPr>
      </a:lvl2pPr>
      <a:lvl3pPr indent="457200" algn="ctr" defTabSz="546100" eaLnBrk="1" hangingPunct="1">
        <a:defRPr sz="2400">
          <a:solidFill>
            <a:schemeClr val="tx1"/>
          </a:solidFill>
          <a:latin typeface="+mn-lt"/>
          <a:ea typeface="+mn-ea"/>
          <a:cs typeface="+mn-cs"/>
          <a:sym typeface="Helvetica"/>
        </a:defRPr>
      </a:lvl3pPr>
      <a:lvl4pPr indent="685800" algn="ctr" defTabSz="546100" eaLnBrk="1" hangingPunct="1">
        <a:defRPr sz="2400">
          <a:solidFill>
            <a:schemeClr val="tx1"/>
          </a:solidFill>
          <a:latin typeface="+mn-lt"/>
          <a:ea typeface="+mn-ea"/>
          <a:cs typeface="+mn-cs"/>
          <a:sym typeface="Helvetica"/>
        </a:defRPr>
      </a:lvl4pPr>
      <a:lvl5pPr indent="914400" algn="ctr" defTabSz="546100" eaLnBrk="1" hangingPunct="1">
        <a:defRPr sz="2400">
          <a:solidFill>
            <a:schemeClr val="tx1"/>
          </a:solidFill>
          <a:latin typeface="+mn-lt"/>
          <a:ea typeface="+mn-ea"/>
          <a:cs typeface="+mn-cs"/>
          <a:sym typeface="Helvetica"/>
        </a:defRPr>
      </a:lvl5pPr>
      <a:lvl6pPr indent="1143000" algn="ctr" defTabSz="546100" eaLnBrk="1" hangingPunct="1">
        <a:defRPr sz="2400">
          <a:solidFill>
            <a:schemeClr val="tx1"/>
          </a:solidFill>
          <a:latin typeface="+mn-lt"/>
          <a:ea typeface="+mn-ea"/>
          <a:cs typeface="+mn-cs"/>
          <a:sym typeface="Helvetica"/>
        </a:defRPr>
      </a:lvl6pPr>
      <a:lvl7pPr indent="1371600" algn="ctr" defTabSz="546100" eaLnBrk="1" hangingPunct="1">
        <a:defRPr sz="2400">
          <a:solidFill>
            <a:schemeClr val="tx1"/>
          </a:solidFill>
          <a:latin typeface="+mn-lt"/>
          <a:ea typeface="+mn-ea"/>
          <a:cs typeface="+mn-cs"/>
          <a:sym typeface="Helvetica"/>
        </a:defRPr>
      </a:lvl7pPr>
      <a:lvl8pPr indent="1600200" algn="ctr" defTabSz="546100" eaLnBrk="1" hangingPunct="1">
        <a:defRPr sz="2400">
          <a:solidFill>
            <a:schemeClr val="tx1"/>
          </a:solidFill>
          <a:latin typeface="+mn-lt"/>
          <a:ea typeface="+mn-ea"/>
          <a:cs typeface="+mn-cs"/>
          <a:sym typeface="Helvetica"/>
        </a:defRPr>
      </a:lvl8pPr>
      <a:lvl9pPr indent="1828800" algn="ctr" defTabSz="546100" eaLnBrk="1" hangingPunct="1">
        <a:defRPr sz="2400">
          <a:solidFill>
            <a:schemeClr val="tx1"/>
          </a:solidFill>
          <a:latin typeface="+mn-lt"/>
          <a:ea typeface="+mn-ea"/>
          <a:cs typeface="+mn-cs"/>
          <a:sym typeface="Helvetica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if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0" y="447675"/>
            <a:ext cx="21336000" cy="1838325"/>
          </a:xfrm>
        </p:spPr>
        <p:txBody>
          <a:bodyPr/>
          <a:lstStyle/>
          <a:p>
            <a:pPr algn="ctr"/>
            <a:r>
              <a:rPr lang="en-US" sz="9600" dirty="0"/>
              <a:t>Considering digital privacy attitude measures: Results from an international workshop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7306930" y="5967264"/>
            <a:ext cx="9980428" cy="1117600"/>
          </a:xfrm>
        </p:spPr>
        <p:txBody>
          <a:bodyPr/>
          <a:lstStyle/>
          <a:p>
            <a:pPr algn="ctr"/>
            <a:r>
              <a:rPr lang="en-US" dirty="0"/>
              <a:t>David Vannette, </a:t>
            </a:r>
            <a:r>
              <a:rPr lang="en-US" dirty="0" err="1"/>
              <a:t>Frauke</a:t>
            </a:r>
            <a:r>
              <a:rPr lang="en-US" dirty="0"/>
              <a:t> </a:t>
            </a:r>
            <a:r>
              <a:rPr lang="en-US" dirty="0" err="1"/>
              <a:t>Kreuter</a:t>
            </a:r>
            <a:r>
              <a:rPr lang="en-US" dirty="0"/>
              <a:t>, and Julia Lane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B5CB497-4C56-CF48-BEBB-671EAB6F157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37358" y="4055988"/>
            <a:ext cx="12700000" cy="12700000"/>
          </a:xfrm>
          <a:prstGeom prst="rect">
            <a:avLst/>
          </a:prstGeom>
        </p:spPr>
      </p:pic>
      <p:sp>
        <p:nvSpPr>
          <p:cNvPr id="5" name="Title 2">
            <a:extLst>
              <a:ext uri="{FF2B5EF4-FFF2-40B4-BE49-F238E27FC236}">
                <a16:creationId xmlns:a16="http://schemas.microsoft.com/office/drawing/2014/main" id="{33F8142B-595C-2746-8B15-6B1819D79744}"/>
              </a:ext>
            </a:extLst>
          </p:cNvPr>
          <p:cNvSpPr txBox="1">
            <a:spLocks/>
          </p:cNvSpPr>
          <p:nvPr/>
        </p:nvSpPr>
        <p:spPr>
          <a:xfrm>
            <a:off x="269358" y="12796837"/>
            <a:ext cx="21336000" cy="1838325"/>
          </a:xfrm>
          <a:prstGeom prst="rect">
            <a:avLst/>
          </a:prstGeom>
        </p:spPr>
        <p:txBody>
          <a:bodyPr vert="horz" lIns="0" tIns="0" rIns="0" bIns="0"/>
          <a:lstStyle>
            <a:lvl1pPr algn="l" defTabSz="546100" eaLnBrk="1" hangingPunct="1">
              <a:defRPr sz="12000" b="1" i="0" baseline="0">
                <a:solidFill>
                  <a:schemeClr val="bg1"/>
                </a:solidFill>
                <a:latin typeface="FreightSansLFPro SmBd"/>
                <a:ea typeface="+mj-ea"/>
                <a:cs typeface="FreightSansLFPro SmBd"/>
                <a:sym typeface="Helvetica"/>
              </a:defRPr>
            </a:lvl1pPr>
            <a:lvl2pPr indent="228600" algn="ctr" defTabSz="546100" eaLnBrk="1" hangingPunct="1">
              <a:defRPr sz="11400">
                <a:solidFill>
                  <a:srgbClr val="53585F"/>
                </a:solidFill>
                <a:latin typeface="+mj-lt"/>
                <a:ea typeface="+mj-ea"/>
                <a:cs typeface="+mj-cs"/>
                <a:sym typeface="Helvetica"/>
              </a:defRPr>
            </a:lvl2pPr>
            <a:lvl3pPr indent="457200" algn="ctr" defTabSz="546100" eaLnBrk="1" hangingPunct="1">
              <a:defRPr sz="11400">
                <a:solidFill>
                  <a:srgbClr val="53585F"/>
                </a:solidFill>
                <a:latin typeface="+mj-lt"/>
                <a:ea typeface="+mj-ea"/>
                <a:cs typeface="+mj-cs"/>
                <a:sym typeface="Helvetica"/>
              </a:defRPr>
            </a:lvl3pPr>
            <a:lvl4pPr indent="685800" algn="ctr" defTabSz="546100" eaLnBrk="1" hangingPunct="1">
              <a:defRPr sz="11400">
                <a:solidFill>
                  <a:srgbClr val="53585F"/>
                </a:solidFill>
                <a:latin typeface="+mj-lt"/>
                <a:ea typeface="+mj-ea"/>
                <a:cs typeface="+mj-cs"/>
                <a:sym typeface="Helvetica"/>
              </a:defRPr>
            </a:lvl4pPr>
            <a:lvl5pPr indent="914400" algn="ctr" defTabSz="546100" eaLnBrk="1" hangingPunct="1">
              <a:defRPr sz="11400">
                <a:solidFill>
                  <a:srgbClr val="53585F"/>
                </a:solidFill>
                <a:latin typeface="+mj-lt"/>
                <a:ea typeface="+mj-ea"/>
                <a:cs typeface="+mj-cs"/>
                <a:sym typeface="Helvetica"/>
              </a:defRPr>
            </a:lvl5pPr>
            <a:lvl6pPr indent="1143000" algn="ctr" defTabSz="546100" eaLnBrk="1" hangingPunct="1">
              <a:defRPr sz="11400">
                <a:solidFill>
                  <a:srgbClr val="53585F"/>
                </a:solidFill>
                <a:latin typeface="+mj-lt"/>
                <a:ea typeface="+mj-ea"/>
                <a:cs typeface="+mj-cs"/>
                <a:sym typeface="Helvetica"/>
              </a:defRPr>
            </a:lvl6pPr>
            <a:lvl7pPr indent="1371600" algn="ctr" defTabSz="546100" eaLnBrk="1" hangingPunct="1">
              <a:defRPr sz="11400">
                <a:solidFill>
                  <a:srgbClr val="53585F"/>
                </a:solidFill>
                <a:latin typeface="+mj-lt"/>
                <a:ea typeface="+mj-ea"/>
                <a:cs typeface="+mj-cs"/>
                <a:sym typeface="Helvetica"/>
              </a:defRPr>
            </a:lvl7pPr>
            <a:lvl8pPr indent="1600200" algn="ctr" defTabSz="546100" eaLnBrk="1" hangingPunct="1">
              <a:defRPr sz="11400">
                <a:solidFill>
                  <a:srgbClr val="53585F"/>
                </a:solidFill>
                <a:latin typeface="+mj-lt"/>
                <a:ea typeface="+mj-ea"/>
                <a:cs typeface="+mj-cs"/>
                <a:sym typeface="Helvetica"/>
              </a:defRPr>
            </a:lvl8pPr>
            <a:lvl9pPr indent="1828800" algn="ctr" defTabSz="546100" eaLnBrk="1" hangingPunct="1">
              <a:defRPr sz="11400">
                <a:solidFill>
                  <a:srgbClr val="53585F"/>
                </a:solidFill>
                <a:latin typeface="+mj-lt"/>
                <a:ea typeface="+mj-ea"/>
                <a:cs typeface="+mj-cs"/>
                <a:sym typeface="Helvetica"/>
              </a:defRPr>
            </a:lvl9pPr>
          </a:lstStyle>
          <a:p>
            <a:pPr>
              <a:lnSpc>
                <a:spcPct val="100000"/>
              </a:lnSpc>
            </a:pPr>
            <a:r>
              <a:rPr lang="en-US" sz="5400" dirty="0"/>
              <a:t>(warning: this is not an empirical talk)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32F0A3C-3918-9A45-BF6A-D49C078742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5917" y="8010120"/>
            <a:ext cx="3856222" cy="3856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08553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Privacy Attitude Construct Validity?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841513" y="3146055"/>
            <a:ext cx="22700973" cy="7550297"/>
          </a:xfrm>
        </p:spPr>
        <p:txBody>
          <a:bodyPr/>
          <a:lstStyle/>
          <a:p>
            <a:pPr marL="1143000" indent="-1143000">
              <a:buFont typeface="+mj-lt"/>
              <a:buAutoNum type="arabicPeriod"/>
            </a:pPr>
            <a:endParaRPr lang="en-US" sz="5400" dirty="0"/>
          </a:p>
          <a:p>
            <a:pPr marL="1143000" indent="-1143000">
              <a:buFont typeface="+mj-lt"/>
              <a:buAutoNum type="arabicPeriod"/>
            </a:pPr>
            <a:r>
              <a:rPr lang="en-US" sz="5400" dirty="0"/>
              <a:t>Privacy can mean different things to different people and the interpretation of measures can be highly affected </a:t>
            </a:r>
          </a:p>
          <a:p>
            <a:pPr marL="1143000" indent="-1143000">
              <a:buFont typeface="+mj-lt"/>
              <a:buAutoNum type="arabicPeriod"/>
            </a:pPr>
            <a:endParaRPr lang="en-US" sz="5400" dirty="0"/>
          </a:p>
          <a:p>
            <a:pPr marL="1143000" indent="-1143000">
              <a:buFont typeface="+mj-lt"/>
              <a:buAutoNum type="arabicPeriod"/>
            </a:pPr>
            <a:r>
              <a:rPr lang="en-US" sz="5400" dirty="0"/>
              <a:t>Researcher framing matters a lot (e.g. privacy framed as disclosure risk vs. social good vs. service access) </a:t>
            </a:r>
          </a:p>
          <a:p>
            <a:pPr marL="1143000" indent="-1143000">
              <a:buFont typeface="+mj-lt"/>
              <a:buAutoNum type="arabicPeriod"/>
            </a:pPr>
            <a:endParaRPr lang="en-US" sz="5400" dirty="0"/>
          </a:p>
          <a:p>
            <a:pPr marL="1143000" indent="-1143000">
              <a:buFont typeface="+mj-lt"/>
              <a:buAutoNum type="arabicPeriod"/>
            </a:pPr>
            <a:r>
              <a:rPr lang="en-US" sz="5400" dirty="0"/>
              <a:t>Context dependence of attitudes and misalignment with survey context is also a risk</a:t>
            </a:r>
          </a:p>
          <a:p>
            <a:pPr marL="1143000" indent="-1143000">
              <a:buFont typeface="+mj-lt"/>
              <a:buAutoNum type="arabicPeriod"/>
            </a:pPr>
            <a:endParaRPr lang="en-US" sz="5400" dirty="0"/>
          </a:p>
          <a:p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9386646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2119BCD-49DB-3F40-954C-B20947FE9E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5F98F588-616D-1247-9DB6-07A5FD70E7B0}"/>
              </a:ext>
            </a:extLst>
          </p:cNvPr>
          <p:cNvSpPr/>
          <p:nvPr/>
        </p:nvSpPr>
        <p:spPr>
          <a:xfrm>
            <a:off x="2232836" y="2211572"/>
            <a:ext cx="5613991" cy="1020725"/>
          </a:xfrm>
          <a:prstGeom prst="rect">
            <a:avLst/>
          </a:prstGeom>
          <a:noFill/>
          <a:ln w="76200" cap="flat">
            <a:solidFill>
              <a:schemeClr val="bg1"/>
            </a:solidFill>
            <a:prstDash val="sysDash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6200" tIns="76200" rIns="76200" bIns="762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6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+mn-lt"/>
              <a:ea typeface="+mn-ea"/>
              <a:cs typeface="+mn-c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1106283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Privacy Attitude Coverage Error?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841513" y="3146055"/>
            <a:ext cx="22700973" cy="7550297"/>
          </a:xfrm>
        </p:spPr>
        <p:txBody>
          <a:bodyPr/>
          <a:lstStyle/>
          <a:p>
            <a:pPr marL="1143000" indent="-1143000">
              <a:buFont typeface="+mj-lt"/>
              <a:buAutoNum type="arabicPeriod"/>
            </a:pPr>
            <a:endParaRPr lang="en-US" sz="5400" dirty="0"/>
          </a:p>
          <a:p>
            <a:pPr marL="1143000" indent="-1143000">
              <a:buFont typeface="+mj-lt"/>
              <a:buAutoNum type="arabicPeriod"/>
            </a:pPr>
            <a:r>
              <a:rPr lang="en-US" sz="5400" dirty="0"/>
              <a:t>If we want to make inference to general or internet populations then we should be concerned about non-coverage of privacy concerned individuals that intentionally avoid being covered by sampling frames (online and otherwise)</a:t>
            </a:r>
          </a:p>
          <a:p>
            <a:pPr marL="1143000" indent="-1143000">
              <a:buFont typeface="+mj-lt"/>
              <a:buAutoNum type="arabicPeriod"/>
            </a:pPr>
            <a:endParaRPr lang="en-US" sz="5400" dirty="0"/>
          </a:p>
          <a:p>
            <a:pPr marL="1143000" indent="-1143000">
              <a:buFont typeface="+mj-lt"/>
              <a:buAutoNum type="arabicPeriod"/>
            </a:pPr>
            <a:r>
              <a:rPr lang="en-US" sz="5400" dirty="0"/>
              <a:t>Over-representation of non-privacy concerned individuals is also a potential problem for many frames where individual units may have multiple records</a:t>
            </a:r>
          </a:p>
          <a:p>
            <a:pPr marL="1143000" indent="-1143000">
              <a:buFont typeface="+mj-lt"/>
              <a:buAutoNum type="arabicPeriod"/>
            </a:pP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4117279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2119BCD-49DB-3F40-954C-B20947FE9E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5F98F588-616D-1247-9DB6-07A5FD70E7B0}"/>
              </a:ext>
            </a:extLst>
          </p:cNvPr>
          <p:cNvSpPr/>
          <p:nvPr/>
        </p:nvSpPr>
        <p:spPr>
          <a:xfrm>
            <a:off x="15459738" y="7761767"/>
            <a:ext cx="5613991" cy="1020725"/>
          </a:xfrm>
          <a:prstGeom prst="rect">
            <a:avLst/>
          </a:prstGeom>
          <a:noFill/>
          <a:ln w="76200" cap="flat">
            <a:solidFill>
              <a:schemeClr val="bg1"/>
            </a:solidFill>
            <a:prstDash val="sysDash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6200" tIns="76200" rIns="76200" bIns="762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6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+mn-lt"/>
              <a:ea typeface="+mn-ea"/>
              <a:cs typeface="+mn-c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49636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Privacy Attitude Nonresponse Error?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841513" y="3146055"/>
            <a:ext cx="22700973" cy="7550297"/>
          </a:xfrm>
        </p:spPr>
        <p:txBody>
          <a:bodyPr/>
          <a:lstStyle/>
          <a:p>
            <a:pPr marL="1143000" indent="-1143000">
              <a:buFont typeface="+mj-lt"/>
              <a:buAutoNum type="arabicPeriod"/>
            </a:pPr>
            <a:endParaRPr lang="en-US" sz="5400" dirty="0"/>
          </a:p>
          <a:p>
            <a:endParaRPr lang="en-US" sz="5400" dirty="0"/>
          </a:p>
          <a:p>
            <a:r>
              <a:rPr lang="en-US" sz="5400" dirty="0"/>
              <a:t>Privacy attitudes should be a textbook example for likely nonresponse bias since we expect that people who are concerned about their privacy will be much less likely to participate in surveys</a:t>
            </a:r>
          </a:p>
          <a:p>
            <a:pPr marL="1143000" indent="-1143000">
              <a:buFont typeface="+mj-lt"/>
              <a:buAutoNum type="arabicPeriod"/>
            </a:pPr>
            <a:endParaRPr lang="en-US" sz="5400" dirty="0"/>
          </a:p>
          <a:p>
            <a:endParaRPr lang="en-US" sz="5400" dirty="0"/>
          </a:p>
          <a:p>
            <a:pPr marL="1143000" indent="-1143000">
              <a:buFont typeface="+mj-lt"/>
              <a:buAutoNum type="arabicPeriod"/>
            </a:pP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46776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2119BCD-49DB-3F40-954C-B20947FE9E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5F98F588-616D-1247-9DB6-07A5FD70E7B0}"/>
              </a:ext>
            </a:extLst>
          </p:cNvPr>
          <p:cNvSpPr/>
          <p:nvPr/>
        </p:nvSpPr>
        <p:spPr>
          <a:xfrm>
            <a:off x="2105245" y="7676707"/>
            <a:ext cx="5613991" cy="1020725"/>
          </a:xfrm>
          <a:prstGeom prst="rect">
            <a:avLst/>
          </a:prstGeom>
          <a:noFill/>
          <a:ln w="76200" cap="flat">
            <a:solidFill>
              <a:schemeClr val="bg1"/>
            </a:solidFill>
            <a:prstDash val="sysDash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6200" tIns="76200" rIns="76200" bIns="762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6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+mn-lt"/>
              <a:ea typeface="+mn-ea"/>
              <a:cs typeface="+mn-c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521193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Privacy Attitude Measurement Error?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841513" y="3146055"/>
            <a:ext cx="22700973" cy="7550297"/>
          </a:xfrm>
        </p:spPr>
        <p:txBody>
          <a:bodyPr/>
          <a:lstStyle/>
          <a:p>
            <a:pPr marL="1143000" indent="-1143000">
              <a:buFont typeface="+mj-lt"/>
              <a:buAutoNum type="arabicPeriod"/>
            </a:pPr>
            <a:endParaRPr lang="en-US" sz="5400" dirty="0"/>
          </a:p>
          <a:p>
            <a:pPr marL="1143000" indent="-1143000">
              <a:buFont typeface="+mj-lt"/>
              <a:buAutoNum type="arabicPeriod"/>
            </a:pPr>
            <a:r>
              <a:rPr lang="en-US" sz="5400" dirty="0"/>
              <a:t>Social desirability bias</a:t>
            </a:r>
          </a:p>
          <a:p>
            <a:pPr marL="1143000" indent="-1143000">
              <a:buFont typeface="+mj-lt"/>
              <a:buAutoNum type="arabicPeriod"/>
            </a:pPr>
            <a:endParaRPr lang="en-US" sz="5400" dirty="0"/>
          </a:p>
          <a:p>
            <a:pPr marL="1143000" indent="-1143000">
              <a:buFont typeface="+mj-lt"/>
              <a:buAutoNum type="arabicPeriod"/>
            </a:pPr>
            <a:r>
              <a:rPr lang="en-US" sz="5400" dirty="0"/>
              <a:t>Potential complexity of question content</a:t>
            </a:r>
          </a:p>
          <a:p>
            <a:pPr marL="1143000" indent="-1143000">
              <a:buFont typeface="+mj-lt"/>
              <a:buAutoNum type="arabicPeriod"/>
            </a:pPr>
            <a:endParaRPr lang="en-US" sz="5400" dirty="0"/>
          </a:p>
          <a:p>
            <a:pPr marL="1143000" indent="-1143000">
              <a:buFont typeface="+mj-lt"/>
              <a:buAutoNum type="arabicPeriod"/>
            </a:pPr>
            <a:r>
              <a:rPr lang="en-US" sz="5400" dirty="0"/>
              <a:t>Cross-national/cultural variation in how certain constructs are understood</a:t>
            </a:r>
          </a:p>
          <a:p>
            <a:pPr marL="1143000" indent="-1143000">
              <a:buFont typeface="+mj-lt"/>
              <a:buAutoNum type="arabicPeriod"/>
            </a:pPr>
            <a:endParaRPr lang="en-US" sz="5400" dirty="0"/>
          </a:p>
          <a:p>
            <a:pPr marL="1143000" indent="-1143000">
              <a:buFont typeface="+mj-lt"/>
              <a:buAutoNum type="arabicPeriod"/>
            </a:pPr>
            <a:r>
              <a:rPr lang="en-US" sz="5400" dirty="0"/>
              <a:t>Device effects on measurement</a:t>
            </a:r>
          </a:p>
          <a:p>
            <a:pPr marL="1143000" indent="-1143000">
              <a:buFont typeface="+mj-lt"/>
              <a:buAutoNum type="arabicPeriod"/>
            </a:pPr>
            <a:endParaRPr lang="en-US" sz="5400" dirty="0"/>
          </a:p>
          <a:p>
            <a:pPr marL="1143000" indent="-1143000">
              <a:buFont typeface="+mj-lt"/>
              <a:buAutoNum type="arabicPeriod"/>
            </a:pPr>
            <a:r>
              <a:rPr lang="en-US" sz="5400" dirty="0"/>
              <a:t>Etc.</a:t>
            </a:r>
          </a:p>
          <a:p>
            <a:pPr marL="1143000" indent="-1143000">
              <a:buFont typeface="+mj-lt"/>
              <a:buAutoNum type="arabicPeriod"/>
            </a:pPr>
            <a:endParaRPr lang="en-US" sz="5400" dirty="0"/>
          </a:p>
          <a:p>
            <a:pPr marL="1143000" indent="-1143000">
              <a:buFont typeface="+mj-lt"/>
              <a:buAutoNum type="arabicPeriod"/>
            </a:pP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696997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we have done so far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524000" y="3364948"/>
            <a:ext cx="22131130" cy="6986104"/>
          </a:xfrm>
        </p:spPr>
        <p:txBody>
          <a:bodyPr/>
          <a:lstStyle/>
          <a:p>
            <a:pPr lvl="0"/>
            <a:r>
              <a:rPr lang="en-US" dirty="0"/>
              <a:t>Following up on the Stanford Workshop, we are actively seeking additional substantive and methodological input from international experts on all facets of privacy attitude measurement</a:t>
            </a:r>
          </a:p>
          <a:p>
            <a:pPr marL="1714500" lvl="2" indent="-914400">
              <a:buFont typeface="+mj-lt"/>
              <a:buAutoNum type="alphaLcParenR"/>
            </a:pPr>
            <a:r>
              <a:rPr lang="en-US" sz="5000" dirty="0">
                <a:solidFill>
                  <a:schemeClr val="accent6"/>
                </a:solidFill>
              </a:rPr>
              <a:t>U.S. Census Bureau</a:t>
            </a:r>
          </a:p>
          <a:p>
            <a:pPr marL="1714500" lvl="2" indent="-914400">
              <a:buFont typeface="+mj-lt"/>
              <a:buAutoNum type="alphaLcParenR"/>
            </a:pPr>
            <a:r>
              <a:rPr lang="en-US" sz="5000" dirty="0">
                <a:solidFill>
                  <a:schemeClr val="accent6"/>
                </a:solidFill>
              </a:rPr>
              <a:t>ITSEW</a:t>
            </a:r>
          </a:p>
          <a:p>
            <a:pPr marL="1714500" lvl="2" indent="-914400">
              <a:buFont typeface="+mj-lt"/>
              <a:buAutoNum type="alphaLcParenR"/>
            </a:pPr>
            <a:r>
              <a:rPr lang="en-US" sz="5000" dirty="0">
                <a:solidFill>
                  <a:schemeClr val="accent6"/>
                </a:solidFill>
              </a:rPr>
              <a:t>ESRA</a:t>
            </a:r>
          </a:p>
          <a:p>
            <a:pPr marL="1714500" lvl="2" indent="-914400">
              <a:buFont typeface="+mj-lt"/>
              <a:buAutoNum type="alphaLcParenR"/>
            </a:pPr>
            <a:r>
              <a:rPr lang="en-US" sz="5000" dirty="0">
                <a:solidFill>
                  <a:schemeClr val="accent6"/>
                </a:solidFill>
              </a:rPr>
              <a:t>JSM</a:t>
            </a:r>
          </a:p>
          <a:p>
            <a:pPr marL="1143000" lvl="0" indent="-1143000">
              <a:buFont typeface="+mj-lt"/>
              <a:buAutoNum type="arabicPeriod"/>
            </a:pPr>
            <a:endParaRPr lang="en-US" sz="6000" dirty="0"/>
          </a:p>
          <a:p>
            <a:pPr lvl="0"/>
            <a:r>
              <a:rPr lang="en-US" sz="6000" dirty="0"/>
              <a:t>Currently conducting very preliminary empirical studies aimed at replicating current approaches on new samples/sample sources</a:t>
            </a:r>
          </a:p>
        </p:txBody>
      </p:sp>
    </p:spTree>
    <p:extLst>
      <p:ext uri="{BB962C8B-B14F-4D97-AF65-F5344CB8AC3E}">
        <p14:creationId xmlns:p14="http://schemas.microsoft.com/office/powerpoint/2010/main" val="1009588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we may go next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524000" y="3935896"/>
            <a:ext cx="22131130" cy="6986104"/>
          </a:xfrm>
        </p:spPr>
        <p:txBody>
          <a:bodyPr/>
          <a:lstStyle/>
          <a:p>
            <a:pPr marL="1143000" lvl="0" indent="-1143000">
              <a:buFont typeface="+mj-lt"/>
              <a:buAutoNum type="arabicPeriod"/>
            </a:pPr>
            <a:r>
              <a:rPr lang="en-US" dirty="0"/>
              <a:t>We can do quite a bit using both behavioral and survey data</a:t>
            </a:r>
            <a:endParaRPr lang="en-US" sz="5000" dirty="0">
              <a:solidFill>
                <a:schemeClr val="accent6"/>
              </a:solidFill>
            </a:endParaRPr>
          </a:p>
          <a:p>
            <a:pPr marL="1714500" lvl="2" indent="-914400">
              <a:buFont typeface="+mj-lt"/>
              <a:buAutoNum type="alphaLcParenR"/>
            </a:pPr>
            <a:r>
              <a:rPr lang="en-US" sz="5000" dirty="0">
                <a:solidFill>
                  <a:schemeClr val="accent6"/>
                </a:solidFill>
              </a:rPr>
              <a:t>Correlating things like reported attitudes toward privacy with the actual privacy settings selected by users on online platforms</a:t>
            </a:r>
          </a:p>
          <a:p>
            <a:pPr marL="1714500" lvl="2" indent="-914400">
              <a:buFont typeface="+mj-lt"/>
              <a:buAutoNum type="alphaLcParenR"/>
            </a:pPr>
            <a:r>
              <a:rPr lang="en-US" sz="5000" dirty="0">
                <a:solidFill>
                  <a:schemeClr val="accent6"/>
                </a:solidFill>
              </a:rPr>
              <a:t>Survey experiments that reference past user behavior </a:t>
            </a:r>
          </a:p>
          <a:p>
            <a:pPr marL="1714500" lvl="2" indent="-914400">
              <a:buFont typeface="+mj-lt"/>
              <a:buAutoNum type="alphaLcParenR"/>
            </a:pPr>
            <a:r>
              <a:rPr lang="en-US" sz="5000" dirty="0">
                <a:solidFill>
                  <a:schemeClr val="accent6"/>
                </a:solidFill>
              </a:rPr>
              <a:t>Leveraging platform changes in privacy settings/interfaces as opportunities to run experiments with pre/post survey measures</a:t>
            </a:r>
          </a:p>
          <a:p>
            <a:pPr marL="1143000" lvl="0" indent="-1143000">
              <a:buFont typeface="+mj-lt"/>
              <a:buAutoNum type="arabicPeriod"/>
            </a:pPr>
            <a:endParaRPr lang="en-US" sz="6000" dirty="0"/>
          </a:p>
          <a:p>
            <a:pPr marL="1143000" lvl="0" indent="-1143000">
              <a:buFont typeface="+mj-lt"/>
              <a:buAutoNum type="arabicPeriod"/>
            </a:pPr>
            <a:r>
              <a:rPr lang="en-US" dirty="0"/>
              <a:t>Facebook can contribute by doing these sorts of studies globally, at large scale, and very fast and then sharing results with our collaborators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059616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Discussion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524000" y="3935896"/>
            <a:ext cx="22131130" cy="6986104"/>
          </a:xfrm>
        </p:spPr>
        <p:txBody>
          <a:bodyPr/>
          <a:lstStyle/>
          <a:p>
            <a:pPr marL="1143000" lvl="0" indent="-1143000">
              <a:buFont typeface="+mj-lt"/>
              <a:buAutoNum type="arabicPeriod"/>
            </a:pPr>
            <a:endParaRPr lang="en-US" dirty="0"/>
          </a:p>
          <a:p>
            <a:pPr lvl="0"/>
            <a:endParaRPr lang="en-US" sz="6000" dirty="0"/>
          </a:p>
          <a:p>
            <a:pPr marL="1143000" lvl="0" indent="-1143000">
              <a:buFont typeface="+mj-lt"/>
              <a:buAutoNum type="arabicPeriod"/>
            </a:pPr>
            <a:r>
              <a:rPr lang="en-US" sz="6000" dirty="0"/>
              <a:t>Are there cross-national/cross-cultural aspects of privacy attitude measurement that could introduce unforeseen errors?</a:t>
            </a:r>
          </a:p>
          <a:p>
            <a:pPr marL="1143000" lvl="0" indent="-1143000">
              <a:buFont typeface="+mj-lt"/>
              <a:buAutoNum type="arabicPeriod"/>
            </a:pPr>
            <a:r>
              <a:rPr lang="en-US" dirty="0"/>
              <a:t>What should our next steps be in this work to ensure broadest possible applicability?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697453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524000" y="3200400"/>
            <a:ext cx="22131130" cy="7721600"/>
          </a:xfrm>
        </p:spPr>
        <p:txBody>
          <a:bodyPr/>
          <a:lstStyle/>
          <a:p>
            <a:pPr marL="914400" indent="-914400">
              <a:buFont typeface="+mj-lt"/>
              <a:buAutoNum type="arabicPeriod"/>
            </a:pPr>
            <a:r>
              <a:rPr lang="en-US" sz="4800" dirty="0"/>
              <a:t>Why privacy attitudes?</a:t>
            </a:r>
          </a:p>
          <a:p>
            <a:pPr marL="914400" indent="-914400">
              <a:buFont typeface="+mj-lt"/>
              <a:buAutoNum type="arabicPeriod"/>
            </a:pPr>
            <a:endParaRPr lang="en-US" sz="4800" dirty="0"/>
          </a:p>
          <a:p>
            <a:pPr marL="914400" indent="-914400">
              <a:buFont typeface="+mj-lt"/>
              <a:buAutoNum type="arabicPeriod"/>
            </a:pPr>
            <a:r>
              <a:rPr lang="en-US" sz="4800" dirty="0"/>
              <a:t>How we are approaching the problem</a:t>
            </a:r>
          </a:p>
          <a:p>
            <a:pPr marL="914400" indent="-914400">
              <a:buFont typeface="+mj-lt"/>
              <a:buAutoNum type="arabicPeriod"/>
            </a:pPr>
            <a:endParaRPr lang="en-US" sz="4800" dirty="0"/>
          </a:p>
          <a:p>
            <a:pPr marL="914400" indent="-914400">
              <a:buFont typeface="+mj-lt"/>
              <a:buAutoNum type="arabicPeriod"/>
            </a:pPr>
            <a:r>
              <a:rPr lang="en-US" sz="4800" dirty="0"/>
              <a:t>TSE and privacy attitudes</a:t>
            </a:r>
          </a:p>
          <a:p>
            <a:pPr marL="914400" indent="-914400">
              <a:buFont typeface="+mj-lt"/>
              <a:buAutoNum type="arabicPeriod"/>
            </a:pPr>
            <a:endParaRPr lang="en-US" sz="4800" dirty="0"/>
          </a:p>
          <a:p>
            <a:pPr marL="914400" indent="-914400">
              <a:buFont typeface="+mj-lt"/>
              <a:buAutoNum type="arabicPeriod"/>
            </a:pPr>
            <a:r>
              <a:rPr lang="en-US" sz="4800" dirty="0"/>
              <a:t>What we have done so far (preliminary research)?</a:t>
            </a:r>
          </a:p>
          <a:p>
            <a:pPr marL="914400" indent="-914400">
              <a:buFont typeface="+mj-lt"/>
              <a:buAutoNum type="arabicPeriod"/>
            </a:pPr>
            <a:endParaRPr lang="en-US" sz="4800" dirty="0"/>
          </a:p>
          <a:p>
            <a:pPr marL="914400" indent="-914400">
              <a:buFont typeface="+mj-lt"/>
              <a:buAutoNum type="arabicPeriod"/>
            </a:pPr>
            <a:r>
              <a:rPr lang="en-US" sz="4800" dirty="0"/>
              <a:t>Where we may go next (identified opportunities)</a:t>
            </a:r>
          </a:p>
          <a:p>
            <a:pPr marL="914400" indent="-914400">
              <a:buFont typeface="+mj-lt"/>
              <a:buAutoNum type="arabicPeriod"/>
            </a:pPr>
            <a:endParaRPr lang="en-US" sz="4800" dirty="0"/>
          </a:p>
          <a:p>
            <a:pPr marL="914400" indent="-914400">
              <a:buFont typeface="+mj-lt"/>
              <a:buAutoNum type="arabicPeriod"/>
            </a:pPr>
            <a:r>
              <a:rPr lang="en-US" sz="4800" dirty="0"/>
              <a:t>Discussion - what are we missing? </a:t>
            </a:r>
          </a:p>
        </p:txBody>
      </p:sp>
    </p:spTree>
    <p:extLst>
      <p:ext uri="{BB962C8B-B14F-4D97-AF65-F5344CB8AC3E}">
        <p14:creationId xmlns:p14="http://schemas.microsoft.com/office/powerpoint/2010/main" val="3349720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966B5214-AC79-5642-A1C2-09588BB58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5938837"/>
            <a:ext cx="21336000" cy="1838325"/>
          </a:xfrm>
        </p:spPr>
        <p:txBody>
          <a:bodyPr/>
          <a:lstStyle/>
          <a:p>
            <a:pPr algn="ctr"/>
            <a:r>
              <a:rPr lang="en-US" dirty="0" err="1"/>
              <a:t>vannette@fb.com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7946190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privacy attitude measurement?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524000" y="3935896"/>
            <a:ext cx="22131130" cy="6986104"/>
          </a:xfrm>
        </p:spPr>
        <p:txBody>
          <a:bodyPr/>
          <a:lstStyle/>
          <a:p>
            <a:r>
              <a:rPr lang="en-US" dirty="0"/>
              <a:t>Increased digitization of life has created new domains where data privacy may increasingly matter to billions of people</a:t>
            </a:r>
          </a:p>
          <a:p>
            <a:endParaRPr lang="en-US" dirty="0"/>
          </a:p>
          <a:p>
            <a:pPr marL="1714500" lvl="2" indent="-914400">
              <a:buFont typeface="+mj-lt"/>
              <a:buAutoNum type="alphaLcParenR"/>
            </a:pPr>
            <a:r>
              <a:rPr lang="en-US" sz="5000" dirty="0">
                <a:solidFill>
                  <a:schemeClr val="accent6"/>
                </a:solidFill>
              </a:rPr>
              <a:t>Behavioral data from online platforms</a:t>
            </a:r>
          </a:p>
          <a:p>
            <a:pPr marL="1714500" lvl="2" indent="-914400">
              <a:buFont typeface="+mj-lt"/>
              <a:buAutoNum type="alphaLcParenR"/>
            </a:pPr>
            <a:r>
              <a:rPr lang="en-US" sz="5000" dirty="0">
                <a:solidFill>
                  <a:schemeClr val="accent6"/>
                </a:solidFill>
              </a:rPr>
              <a:t>Internet of Things</a:t>
            </a:r>
          </a:p>
          <a:p>
            <a:pPr marL="1714500" lvl="2" indent="-914400">
              <a:buFont typeface="+mj-lt"/>
              <a:buAutoNum type="alphaLcParenR"/>
            </a:pPr>
            <a:r>
              <a:rPr lang="en-US" sz="5000" dirty="0">
                <a:solidFill>
                  <a:schemeClr val="accent6"/>
                </a:solidFill>
              </a:rPr>
              <a:t>Quantified self</a:t>
            </a:r>
          </a:p>
          <a:p>
            <a:pPr marL="1714500" lvl="2" indent="-914400">
              <a:buFont typeface="+mj-lt"/>
              <a:buAutoNum type="alphaLcParenR"/>
            </a:pPr>
            <a:r>
              <a:rPr lang="en-US" sz="5000" dirty="0">
                <a:solidFill>
                  <a:schemeClr val="accent6"/>
                </a:solidFill>
              </a:rPr>
              <a:t>Administrative data</a:t>
            </a:r>
          </a:p>
          <a:p>
            <a:pPr marL="1714500" lvl="2" indent="-914400">
              <a:buFont typeface="+mj-lt"/>
              <a:buAutoNum type="alphaLcParenR"/>
            </a:pPr>
            <a:r>
              <a:rPr lang="en-US" sz="5000" dirty="0">
                <a:solidFill>
                  <a:schemeClr val="accent6"/>
                </a:solidFill>
              </a:rPr>
              <a:t>Survey data</a:t>
            </a:r>
          </a:p>
          <a:p>
            <a:pPr marL="1714500" lvl="2" indent="-914400">
              <a:buFont typeface="+mj-lt"/>
              <a:buAutoNum type="alphaLcParenR"/>
            </a:pPr>
            <a:r>
              <a:rPr lang="en-US" sz="5000" dirty="0">
                <a:solidFill>
                  <a:schemeClr val="accent6"/>
                </a:solidFill>
              </a:rPr>
              <a:t>Digitization of offline behavior</a:t>
            </a:r>
          </a:p>
          <a:p>
            <a:pPr marL="1714500" lvl="2" indent="-914400">
              <a:buFont typeface="+mj-lt"/>
              <a:buAutoNum type="alphaLcParenR"/>
            </a:pPr>
            <a:r>
              <a:rPr lang="en-US" sz="5000" dirty="0" err="1">
                <a:solidFill>
                  <a:schemeClr val="accent6"/>
                </a:solidFill>
              </a:rPr>
              <a:t>Etc</a:t>
            </a:r>
            <a:endParaRPr lang="en-US" sz="5000" dirty="0">
              <a:solidFill>
                <a:schemeClr val="accent6"/>
              </a:solidFill>
            </a:endParaRPr>
          </a:p>
          <a:p>
            <a:pPr marL="1143000" lvl="0" indent="-1143000">
              <a:buFont typeface="+mj-lt"/>
              <a:buAutoNum type="arabicPeriod"/>
            </a:pP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729716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privacy attitude measurement?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524000" y="3935896"/>
            <a:ext cx="22131130" cy="6986104"/>
          </a:xfrm>
        </p:spPr>
        <p:txBody>
          <a:bodyPr/>
          <a:lstStyle/>
          <a:p>
            <a:r>
              <a:rPr lang="en-US" dirty="0"/>
              <a:t>Many of the organizations that produce, manage, and interact with data about people increasingly need to understand how those people think about privacy</a:t>
            </a:r>
          </a:p>
          <a:p>
            <a:endParaRPr lang="en-US" dirty="0"/>
          </a:p>
          <a:p>
            <a:pPr marL="1714500" lvl="2" indent="-914400">
              <a:buFont typeface="+mj-lt"/>
              <a:buAutoNum type="alphaLcParenR"/>
            </a:pPr>
            <a:r>
              <a:rPr lang="en-US" sz="5000" dirty="0">
                <a:solidFill>
                  <a:schemeClr val="accent6"/>
                </a:solidFill>
              </a:rPr>
              <a:t>Governments</a:t>
            </a:r>
          </a:p>
          <a:p>
            <a:pPr marL="1714500" lvl="2" indent="-914400">
              <a:buFont typeface="+mj-lt"/>
              <a:buAutoNum type="alphaLcParenR"/>
            </a:pPr>
            <a:r>
              <a:rPr lang="en-US" sz="5000" dirty="0">
                <a:solidFill>
                  <a:schemeClr val="accent6"/>
                </a:solidFill>
              </a:rPr>
              <a:t>Corporations</a:t>
            </a:r>
          </a:p>
          <a:p>
            <a:pPr marL="1714500" lvl="2" indent="-914400">
              <a:buFont typeface="+mj-lt"/>
              <a:buAutoNum type="alphaLcParenR"/>
            </a:pPr>
            <a:r>
              <a:rPr lang="en-US" sz="5000" dirty="0">
                <a:solidFill>
                  <a:schemeClr val="accent6"/>
                </a:solidFill>
              </a:rPr>
              <a:t>Academics</a:t>
            </a:r>
          </a:p>
          <a:p>
            <a:pPr marL="1143000" lvl="0" indent="-1143000">
              <a:buFont typeface="+mj-lt"/>
              <a:buAutoNum type="arabicPeriod"/>
            </a:pP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3972221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Why privacy attitude measurement?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524000" y="3935896"/>
            <a:ext cx="22131130" cy="6986104"/>
          </a:xfrm>
        </p:spPr>
        <p:txBody>
          <a:bodyPr/>
          <a:lstStyle/>
          <a:p>
            <a:pPr marL="1143000" indent="-1143000">
              <a:buFont typeface="+mj-lt"/>
              <a:buAutoNum type="arabicPeriod"/>
            </a:pPr>
            <a:endParaRPr lang="en-US" dirty="0"/>
          </a:p>
          <a:p>
            <a:pPr marL="1143000" indent="-1143000">
              <a:buFont typeface="+mj-lt"/>
              <a:buAutoNum type="arabicPeriod"/>
            </a:pPr>
            <a:r>
              <a:rPr lang="en-US" dirty="0"/>
              <a:t>Valid, generalizable, and broadly applicable measures of digital privacy attitudes have been elusive so far</a:t>
            </a:r>
          </a:p>
          <a:p>
            <a:pPr marL="1143000" indent="-1143000">
              <a:buFont typeface="+mj-lt"/>
              <a:buAutoNum type="arabicPeriod"/>
            </a:pPr>
            <a:endParaRPr lang="en-US" dirty="0"/>
          </a:p>
          <a:p>
            <a:pPr marL="1714500" lvl="2" indent="-914400">
              <a:buFont typeface="+mj-lt"/>
              <a:buAutoNum type="alphaLcParenR"/>
            </a:pPr>
            <a:r>
              <a:rPr lang="en-US" sz="5000" dirty="0">
                <a:solidFill>
                  <a:schemeClr val="accent6"/>
                </a:solidFill>
              </a:rPr>
              <a:t>No consensus in the substantive literature</a:t>
            </a:r>
          </a:p>
          <a:p>
            <a:pPr marL="1714500" lvl="2" indent="-914400">
              <a:buFont typeface="+mj-lt"/>
              <a:buAutoNum type="alphaLcParenR"/>
            </a:pPr>
            <a:r>
              <a:rPr lang="en-US" sz="5000" dirty="0">
                <a:solidFill>
                  <a:schemeClr val="accent6"/>
                </a:solidFill>
              </a:rPr>
              <a:t>No consensus in the methodological literature</a:t>
            </a:r>
          </a:p>
          <a:p>
            <a:pPr marL="1143000" lvl="0" indent="-1143000">
              <a:buFont typeface="+mj-lt"/>
              <a:buAutoNum type="arabicPeriod"/>
            </a:pP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4369416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are we approaching the problem?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524000" y="3935896"/>
            <a:ext cx="22131130" cy="6986104"/>
          </a:xfrm>
        </p:spPr>
        <p:txBody>
          <a:bodyPr/>
          <a:lstStyle/>
          <a:p>
            <a:pPr lvl="0"/>
            <a:endParaRPr lang="en-US" dirty="0"/>
          </a:p>
          <a:p>
            <a:pPr lvl="0"/>
            <a:endParaRPr lang="en-US" dirty="0"/>
          </a:p>
          <a:p>
            <a:pPr lvl="0"/>
            <a:r>
              <a:rPr lang="en-US" dirty="0"/>
              <a:t>We want to try to develop a set of digital privacy attitude measures that have broad acceptance such that they can be fielded on benchmark surveys (GSS, Gallup World Poll, ESS, Eurobarometer, </a:t>
            </a:r>
            <a:r>
              <a:rPr lang="en-US" dirty="0" err="1"/>
              <a:t>Afrobarometer</a:t>
            </a:r>
            <a:r>
              <a:rPr lang="en-US" dirty="0"/>
              <a:t>, </a:t>
            </a:r>
            <a:r>
              <a:rPr lang="en-US" dirty="0" err="1"/>
              <a:t>etc</a:t>
            </a:r>
            <a:r>
              <a:rPr lang="en-US" dirty="0"/>
              <a:t>) such that global benchmarks can begin to be created</a:t>
            </a:r>
          </a:p>
          <a:p>
            <a:pPr marL="1143000" lvl="0" indent="-1143000">
              <a:buFont typeface="+mj-lt"/>
              <a:buAutoNum type="arabicPeriod"/>
            </a:pPr>
            <a:endParaRPr lang="en-US" dirty="0"/>
          </a:p>
          <a:p>
            <a:pPr marL="1143000" lvl="0" indent="-1143000">
              <a:buFont typeface="+mj-lt"/>
              <a:buAutoNum type="arabicPeriod"/>
            </a:pP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2061643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are we approaching the problem?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1524000" y="2721935"/>
            <a:ext cx="22131130" cy="8200065"/>
          </a:xfrm>
        </p:spPr>
        <p:txBody>
          <a:bodyPr/>
          <a:lstStyle/>
          <a:p>
            <a:pPr lvl="0"/>
            <a:r>
              <a:rPr lang="en-US" dirty="0"/>
              <a:t>Our first Privacy Workshop was hosted by Stanford and sponsored by Facebook, the Sloan Foundation, and JPSM</a:t>
            </a:r>
          </a:p>
          <a:p>
            <a:pPr lvl="0"/>
            <a:endParaRPr lang="en-US" dirty="0"/>
          </a:p>
          <a:p>
            <a:pPr marL="1143000" indent="-1143000">
              <a:buFont typeface="+mj-lt"/>
              <a:buAutoNum type="arabicPeriod"/>
            </a:pPr>
            <a:r>
              <a:rPr lang="en-US" dirty="0"/>
              <a:t>25+ substantive and methodological experts from around the world</a:t>
            </a:r>
          </a:p>
          <a:p>
            <a:pPr marL="1714500" lvl="2" indent="-914400">
              <a:buFont typeface="+mj-lt"/>
              <a:buAutoNum type="alphaLcParenR"/>
            </a:pPr>
            <a:r>
              <a:rPr lang="en-US" sz="5000" dirty="0">
                <a:solidFill>
                  <a:schemeClr val="accent6"/>
                </a:solidFill>
              </a:rPr>
              <a:t>Stanford, UC Berkeley, GESIS, NORC, Gallup, Facebook, Google, and others</a:t>
            </a:r>
          </a:p>
          <a:p>
            <a:pPr marL="1714500" lvl="2" indent="-914400">
              <a:buFont typeface="+mj-lt"/>
              <a:buAutoNum type="alphaLcParenR"/>
            </a:pPr>
            <a:r>
              <a:rPr lang="en-US" sz="5000" dirty="0">
                <a:solidFill>
                  <a:schemeClr val="accent6"/>
                </a:solidFill>
              </a:rPr>
              <a:t>Working sessions focused on making concrete progress toward defining the problem space and research plans</a:t>
            </a:r>
            <a:endParaRPr lang="en-US" sz="6000" dirty="0"/>
          </a:p>
          <a:p>
            <a:pPr marL="1143000" lvl="0" indent="-1143000">
              <a:buFont typeface="+mj-lt"/>
              <a:buAutoNum type="arabicPeriod"/>
            </a:pPr>
            <a:r>
              <a:rPr lang="en-US" dirty="0"/>
              <a:t>Collaborative groups are c</a:t>
            </a:r>
            <a:r>
              <a:rPr lang="en-US" sz="6000" dirty="0"/>
              <a:t>urrently conducting very preliminary empirical studies aimed at refining and testing current approaches on new samples/sample sources </a:t>
            </a:r>
          </a:p>
          <a:p>
            <a:pPr marL="1143000" lvl="0" indent="-1143000">
              <a:buFont typeface="+mj-lt"/>
              <a:buAutoNum type="arabicPeriod"/>
            </a:pPr>
            <a:endParaRPr lang="en-US" dirty="0"/>
          </a:p>
          <a:p>
            <a:pPr lvl="0"/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753764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2119BCD-49DB-3F40-954C-B20947FE9E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4674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F2119BCD-49DB-3F40-954C-B20947FE9E0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4384000" cy="13716000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5F98F588-616D-1247-9DB6-07A5FD70E7B0}"/>
              </a:ext>
            </a:extLst>
          </p:cNvPr>
          <p:cNvSpPr/>
          <p:nvPr/>
        </p:nvSpPr>
        <p:spPr>
          <a:xfrm>
            <a:off x="2275367" y="1084521"/>
            <a:ext cx="5613991" cy="1020725"/>
          </a:xfrm>
          <a:prstGeom prst="rect">
            <a:avLst/>
          </a:prstGeom>
          <a:noFill/>
          <a:ln w="76200" cap="flat">
            <a:solidFill>
              <a:schemeClr val="bg1"/>
            </a:solidFill>
            <a:prstDash val="sysDash"/>
            <a:miter lim="400000"/>
          </a:ln>
          <a:effectLst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  <p:txBody>
          <a:bodyPr rot="0" spcFirstLastPara="1" vertOverflow="overflow" horzOverflow="overflow" vert="horz" wrap="square" lIns="76200" tIns="76200" rIns="76200" bIns="76200" numCol="1" spcCol="38100" rtlCol="0" anchor="ctr">
            <a:spAutoFit/>
          </a:bodyPr>
          <a:lstStyle/>
          <a:p>
            <a:pPr marL="0" marR="0" indent="0" algn="ctr" defTabSz="5842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</a:pPr>
            <a:endParaRPr kumimoji="0" lang="en-US" sz="6000" b="0" i="0" u="none" strike="noStrike" cap="none" spc="0" normalizeH="0" baseline="0">
              <a:ln>
                <a:noFill/>
              </a:ln>
              <a:solidFill>
                <a:srgbClr val="FFFFFF"/>
              </a:solidFill>
              <a:effectLst>
                <a:outerShdw blurRad="38100" dist="12700" dir="5400000" rotWithShape="0">
                  <a:srgbClr val="000000">
                    <a:alpha val="50000"/>
                  </a:srgbClr>
                </a:outerShdw>
              </a:effectLst>
              <a:uFillTx/>
              <a:latin typeface="+mn-lt"/>
              <a:ea typeface="+mn-ea"/>
              <a:cs typeface="+mn-cs"/>
              <a:sym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3581509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Grayscale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White">
      <a:majorFont>
        <a:latin typeface="Helvetica"/>
        <a:ea typeface="Helvetica"/>
        <a:cs typeface="Helvetica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76200" tIns="76200" rIns="76200" bIns="762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6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457200" rtl="0" fontAlgn="auto" latinLnBrk="1" hangingPunct="0">
          <a:lnSpc>
            <a:spcPct val="11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9000" b="0" i="0" u="none" strike="noStrike" cap="none" spc="0" normalizeH="0" baseline="0">
            <a:ln>
              <a:noFill/>
            </a:ln>
            <a:solidFill>
              <a:srgbClr val="7D8490"/>
            </a:solidFill>
            <a:effectLst/>
            <a:uFillTx/>
            <a:latin typeface="Vista Sans OT Medium"/>
            <a:ea typeface="Vista Sans OT Medium"/>
            <a:cs typeface="Vista Sans OT Medium"/>
            <a:sym typeface="Vista Sans O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Facebook_DSS" id="{FC194EE8-C711-9946-9383-E410682EA80B}" vid="{E7104DB7-708B-764F-8C17-F14F6CB6C82D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"/>
        <a:ea typeface="Helvetica"/>
        <a:cs typeface="Helvetica"/>
      </a:majorFont>
      <a:minorFont>
        <a:latin typeface="Gill Sans"/>
        <a:ea typeface="Gill Sans"/>
        <a:cs typeface="Gill Sans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/>
      </a:spPr>
      <a:bodyPr rot="0" spcFirstLastPara="1" vertOverflow="overflow" horzOverflow="overflow" vert="horz" wrap="square" lIns="76200" tIns="76200" rIns="76200" bIns="76200" numCol="1" spcCol="38100" rtlCol="0" anchor="ctr">
        <a:spAutoFit/>
      </a:bodyPr>
      <a:lstStyle>
        <a:defPPr marL="0" marR="0" indent="0" algn="ctr" defTabSz="584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6000" b="0" i="0" u="none" strike="noStrike" cap="none" spc="0" normalizeH="0" baseline="0">
            <a:ln>
              <a:noFill/>
            </a:ln>
            <a:solidFill>
              <a:srgbClr val="FFFFFF"/>
            </a:solidFill>
            <a:effectLst>
              <a:outerShdw blurRad="38100" dist="12700" dir="5400000" rotWithShape="0">
                <a:srgbClr val="000000">
                  <a:alpha val="50000"/>
                </a:srgbClr>
              </a:outerShdw>
            </a:effectLst>
            <a:uFillTx/>
            <a:latin typeface="+mn-lt"/>
            <a:ea typeface="+mn-ea"/>
            <a:cs typeface="+mn-cs"/>
            <a:sym typeface="Gill Sans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8100" cap="flat">
          <a:solidFill>
            <a:srgbClr val="000000"/>
          </a:solidFill>
          <a:prstDash val="solid"/>
          <a:miter lim="400000"/>
        </a:ln>
        <a:effectLst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0" tIns="0" rIns="0" bIns="0" numCol="1" spcCol="38100" rtlCol="0" anchor="ctr">
        <a:spAutoFit/>
      </a:bodyPr>
      <a:lstStyle>
        <a:defPPr marL="0" marR="0" indent="0" algn="ctr" defTabSz="457200" rtl="0" fontAlgn="auto" latinLnBrk="1" hangingPunct="0">
          <a:lnSpc>
            <a:spcPct val="11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9000" b="0" i="0" u="none" strike="noStrike" cap="none" spc="0" normalizeH="0" baseline="0">
            <a:ln>
              <a:noFill/>
            </a:ln>
            <a:solidFill>
              <a:srgbClr val="7D8490"/>
            </a:solidFill>
            <a:effectLst/>
            <a:uFillTx/>
            <a:latin typeface="Vista Sans OT Medium"/>
            <a:ea typeface="Vista Sans OT Medium"/>
            <a:cs typeface="Vista Sans OT Medium"/>
            <a:sym typeface="Vista Sans OT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3419</TotalTime>
  <Words>692</Words>
  <Application>Microsoft Macintosh PowerPoint</Application>
  <PresentationFormat>Custom</PresentationFormat>
  <Paragraphs>97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</vt:lpstr>
      <vt:lpstr>FreightSansLFPro</vt:lpstr>
      <vt:lpstr>FreightSansLFPro Med</vt:lpstr>
      <vt:lpstr>FreightSansLFPro SmBd</vt:lpstr>
      <vt:lpstr>Gill Sans</vt:lpstr>
      <vt:lpstr>Lucida Grande</vt:lpstr>
      <vt:lpstr>Menlo Regular</vt:lpstr>
      <vt:lpstr>Vista Sans OT Medium</vt:lpstr>
      <vt:lpstr>White</vt:lpstr>
      <vt:lpstr>Considering digital privacy attitude measures: Results from an international workshop</vt:lpstr>
      <vt:lpstr>Outline</vt:lpstr>
      <vt:lpstr>Why privacy attitude measurement?</vt:lpstr>
      <vt:lpstr>Why privacy attitude measurement?</vt:lpstr>
      <vt:lpstr>Why privacy attitude measurement?</vt:lpstr>
      <vt:lpstr>How are we approaching the problem?</vt:lpstr>
      <vt:lpstr>How are we approaching the problem?</vt:lpstr>
      <vt:lpstr>PowerPoint Presentation</vt:lpstr>
      <vt:lpstr>PowerPoint Presentation</vt:lpstr>
      <vt:lpstr>Privacy Attitude Construct Validity?</vt:lpstr>
      <vt:lpstr>PowerPoint Presentation</vt:lpstr>
      <vt:lpstr>Privacy Attitude Coverage Error?</vt:lpstr>
      <vt:lpstr>PowerPoint Presentation</vt:lpstr>
      <vt:lpstr>Privacy Attitude Nonresponse Error?</vt:lpstr>
      <vt:lpstr>PowerPoint Presentation</vt:lpstr>
      <vt:lpstr>Privacy Attitude Measurement Error?</vt:lpstr>
      <vt:lpstr>What we have done so far</vt:lpstr>
      <vt:lpstr>Where we may go next</vt:lpstr>
      <vt:lpstr>Discussion</vt:lpstr>
      <vt:lpstr>vannette@fb.com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Tips and Resources</dc:title>
  <dc:creator>David Vannette</dc:creator>
  <cp:lastModifiedBy>David Vannette</cp:lastModifiedBy>
  <cp:revision>106</cp:revision>
  <dcterms:created xsi:type="dcterms:W3CDTF">2019-03-12T20:11:28Z</dcterms:created>
  <dcterms:modified xsi:type="dcterms:W3CDTF">2019-07-16T22:11:47Z</dcterms:modified>
</cp:coreProperties>
</file>