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4"/>
    <p:sldMasterId id="2147483748" r:id="rId5"/>
    <p:sldMasterId id="2147483764" r:id="rId6"/>
    <p:sldMasterId id="2147483780" r:id="rId7"/>
  </p:sldMasterIdLst>
  <p:notesMasterIdLst>
    <p:notesMasterId r:id="rId29"/>
  </p:notesMasterIdLst>
  <p:sldIdLst>
    <p:sldId id="348" r:id="rId8"/>
    <p:sldId id="362" r:id="rId9"/>
    <p:sldId id="363" r:id="rId10"/>
    <p:sldId id="365" r:id="rId11"/>
    <p:sldId id="566" r:id="rId12"/>
    <p:sldId id="364" r:id="rId13"/>
    <p:sldId id="568" r:id="rId14"/>
    <p:sldId id="560" r:id="rId15"/>
    <p:sldId id="366" r:id="rId16"/>
    <p:sldId id="572" r:id="rId17"/>
    <p:sldId id="562" r:id="rId18"/>
    <p:sldId id="563" r:id="rId19"/>
    <p:sldId id="564" r:id="rId20"/>
    <p:sldId id="565" r:id="rId21"/>
    <p:sldId id="569" r:id="rId22"/>
    <p:sldId id="567" r:id="rId23"/>
    <p:sldId id="570" r:id="rId24"/>
    <p:sldId id="571" r:id="rId25"/>
    <p:sldId id="438" r:id="rId26"/>
    <p:sldId id="434" r:id="rId27"/>
    <p:sldId id="43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4025" userDrawn="1">
          <p15:clr>
            <a:srgbClr val="A4A3A4"/>
          </p15:clr>
        </p15:guide>
        <p15:guide id="4" orient="horz" pos="4152" userDrawn="1">
          <p15:clr>
            <a:srgbClr val="A4A3A4"/>
          </p15:clr>
        </p15:guide>
        <p15:guide id="5" orient="horz" pos="3597" userDrawn="1">
          <p15:clr>
            <a:srgbClr val="A4A3A4"/>
          </p15:clr>
        </p15:guide>
        <p15:guide id="6" orient="horz" pos="1074" userDrawn="1">
          <p15:clr>
            <a:srgbClr val="A4A3A4"/>
          </p15:clr>
        </p15:guide>
        <p15:guide id="7" orient="horz" pos="716" userDrawn="1">
          <p15:clr>
            <a:srgbClr val="A4A3A4"/>
          </p15:clr>
        </p15:guide>
        <p15:guide id="8" pos="5588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1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B446"/>
    <a:srgbClr val="987000"/>
    <a:srgbClr val="E6304B"/>
    <a:srgbClr val="E7E7E7"/>
    <a:srgbClr val="C0C0C0"/>
    <a:srgbClr val="989898"/>
    <a:srgbClr val="717171"/>
    <a:srgbClr val="C8D405"/>
    <a:srgbClr val="00A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B8DAA-C492-4AFD-9BF1-C2C876DBB748}" v="5222" dt="2019-07-16T07:44:49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72007" autoAdjust="0"/>
  </p:normalViewPr>
  <p:slideViewPr>
    <p:cSldViewPr snapToGrid="0" showGuides="1">
      <p:cViewPr>
        <p:scale>
          <a:sx n="70" d="100"/>
          <a:sy n="70" d="100"/>
        </p:scale>
        <p:origin x="1404" y="-240"/>
      </p:cViewPr>
      <p:guideLst>
        <p:guide orient="horz" pos="270"/>
        <p:guide orient="horz" pos="2160"/>
        <p:guide orient="horz" pos="4025"/>
        <p:guide orient="horz" pos="4152"/>
        <p:guide orient="horz" pos="3597"/>
        <p:guide orient="horz" pos="1074"/>
        <p:guide orient="horz" pos="716"/>
        <p:guide pos="5588"/>
        <p:guide pos="2880"/>
        <p:guide pos="1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Jamie (TSMLP)" userId="15678647-7a87-4b1d-8f9f-0b9f96c13c46" providerId="ADAL" clId="{F76D082F-B5FD-45D9-A9A6-1E7999C7CD0B}"/>
    <pc:docChg chg="undo custSel addSld delSld modSld">
      <pc:chgData name="Burnett, Jamie (TSMLP)" userId="15678647-7a87-4b1d-8f9f-0b9f96c13c46" providerId="ADAL" clId="{F76D082F-B5FD-45D9-A9A6-1E7999C7CD0B}" dt="2019-06-24T21:43:59.936" v="10192" actId="20577"/>
      <pc:docMkLst>
        <pc:docMk/>
      </pc:docMkLst>
    </pc:docChg>
  </pc:docChgLst>
  <pc:docChgLst>
    <pc:chgData name="Burnett, Jamie (TSMLP)" userId="15678647-7a87-4b1d-8f9f-0b9f96c13c46" providerId="ADAL" clId="{4A5C8A52-10F1-4109-8CDD-4896EB6AD576}"/>
    <pc:docChg chg="undo custSel addSld delSld modSld sldOrd">
      <pc:chgData name="Burnett, Jamie (TSMLP)" userId="15678647-7a87-4b1d-8f9f-0b9f96c13c46" providerId="ADAL" clId="{4A5C8A52-10F1-4109-8CDD-4896EB6AD576}" dt="2019-07-02T07:57:10.451" v="2586" actId="5793"/>
      <pc:docMkLst>
        <pc:docMk/>
      </pc:docMkLst>
      <pc:sldChg chg="modSp">
        <pc:chgData name="Burnett, Jamie (TSMLP)" userId="15678647-7a87-4b1d-8f9f-0b9f96c13c46" providerId="ADAL" clId="{4A5C8A52-10F1-4109-8CDD-4896EB6AD576}" dt="2019-07-02T06:45:14.844" v="41" actId="20577"/>
        <pc:sldMkLst>
          <pc:docMk/>
          <pc:sldMk cId="1286796072" sldId="348"/>
        </pc:sldMkLst>
        <pc:spChg chg="mod">
          <ac:chgData name="Burnett, Jamie (TSMLP)" userId="15678647-7a87-4b1d-8f9f-0b9f96c13c46" providerId="ADAL" clId="{4A5C8A52-10F1-4109-8CDD-4896EB6AD576}" dt="2019-07-02T06:45:14.844" v="41" actId="20577"/>
          <ac:spMkLst>
            <pc:docMk/>
            <pc:sldMk cId="1286796072" sldId="348"/>
            <ac:spMk id="3" creationId="{395FC938-3BC7-4440-ADD9-F6C6D0DE0CD9}"/>
          </ac:spMkLst>
        </pc:spChg>
      </pc:sldChg>
      <pc:sldChg chg="modSp add ord">
        <pc:chgData name="Burnett, Jamie (TSMLP)" userId="15678647-7a87-4b1d-8f9f-0b9f96c13c46" providerId="ADAL" clId="{4A5C8A52-10F1-4109-8CDD-4896EB6AD576}" dt="2019-07-02T07:15:41.379" v="1368" actId="20577"/>
        <pc:sldMkLst>
          <pc:docMk/>
          <pc:sldMk cId="210314193" sldId="362"/>
        </pc:sldMkLst>
        <pc:spChg chg="mod">
          <ac:chgData name="Burnett, Jamie (TSMLP)" userId="15678647-7a87-4b1d-8f9f-0b9f96c13c46" providerId="ADAL" clId="{4A5C8A52-10F1-4109-8CDD-4896EB6AD576}" dt="2019-07-02T07:15:41.379" v="1368" actId="20577"/>
          <ac:spMkLst>
            <pc:docMk/>
            <pc:sldMk cId="210314193" sldId="362"/>
            <ac:spMk id="7" creationId="{B433D78D-0430-4225-B209-709327BD60C6}"/>
          </ac:spMkLst>
        </pc:spChg>
      </pc:sldChg>
    </pc:docChg>
  </pc:docChgLst>
  <pc:docChgLst>
    <pc:chgData name="Burnett, Jamie (TSMLP)" userId="15678647-7a87-4b1d-8f9f-0b9f96c13c46" providerId="ADAL" clId="{1D5B8DAA-C492-4AFD-9BF1-C2C876DBB748}"/>
    <pc:docChg chg="undo custSel addSld delSld modSld sldOrd modMainMaster">
      <pc:chgData name="Burnett, Jamie (TSMLP)" userId="15678647-7a87-4b1d-8f9f-0b9f96c13c46" providerId="ADAL" clId="{1D5B8DAA-C492-4AFD-9BF1-C2C876DBB748}" dt="2019-07-16T07:44:49.688" v="5218" actId="20577"/>
      <pc:docMkLst>
        <pc:docMk/>
      </pc:docMkLst>
      <pc:sldChg chg="modSp">
        <pc:chgData name="Burnett, Jamie (TSMLP)" userId="15678647-7a87-4b1d-8f9f-0b9f96c13c46" providerId="ADAL" clId="{1D5B8DAA-C492-4AFD-9BF1-C2C876DBB748}" dt="2019-07-13T14:07:07.169" v="4832"/>
        <pc:sldMkLst>
          <pc:docMk/>
          <pc:sldMk cId="1286796072" sldId="348"/>
        </pc:sld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286796072" sldId="348"/>
            <ac:spMk id="3" creationId="{395FC938-3BC7-4440-ADD9-F6C6D0DE0CD9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286796072" sldId="348"/>
            <ac:spMk id="5" creationId="{F3BCA233-29F2-DA49-A5B5-2AD33FD33311}"/>
          </ac:spMkLst>
        </pc:spChg>
      </pc:sldChg>
      <pc:sldChg chg="delSp modSp modNotesTx">
        <pc:chgData name="Burnett, Jamie (TSMLP)" userId="15678647-7a87-4b1d-8f9f-0b9f96c13c46" providerId="ADAL" clId="{1D5B8DAA-C492-4AFD-9BF1-C2C876DBB748}" dt="2019-07-16T07:26:26.602" v="4956" actId="20577"/>
        <pc:sldMkLst>
          <pc:docMk/>
          <pc:sldMk cId="210314193" sldId="362"/>
        </pc:sldMkLst>
        <pc:spChg chg="del mod">
          <ac:chgData name="Burnett, Jamie (TSMLP)" userId="15678647-7a87-4b1d-8f9f-0b9f96c13c46" providerId="ADAL" clId="{1D5B8DAA-C492-4AFD-9BF1-C2C876DBB748}" dt="2019-07-13T09:05:04.386" v="942" actId="478"/>
          <ac:spMkLst>
            <pc:docMk/>
            <pc:sldMk cId="210314193" sldId="362"/>
            <ac:spMk id="4" creationId="{DBEF14EE-7F92-7942-A203-465521E8D2DD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210314193" sldId="362"/>
            <ac:spMk id="5" creationId="{36CD670B-EB04-8D4B-9714-F87F54CD9950}"/>
          </ac:spMkLst>
        </pc:spChg>
        <pc:spChg chg="mod">
          <ac:chgData name="Burnett, Jamie (TSMLP)" userId="15678647-7a87-4b1d-8f9f-0b9f96c13c46" providerId="ADAL" clId="{1D5B8DAA-C492-4AFD-9BF1-C2C876DBB748}" dt="2019-07-16T07:26:26.602" v="4956" actId="20577"/>
          <ac:spMkLst>
            <pc:docMk/>
            <pc:sldMk cId="210314193" sldId="362"/>
            <ac:spMk id="7" creationId="{B433D78D-0430-4225-B209-709327BD60C6}"/>
          </ac:spMkLst>
        </pc:spChg>
      </pc:sldChg>
      <pc:sldChg chg="delSp modSp add modNotesTx">
        <pc:chgData name="Burnett, Jamie (TSMLP)" userId="15678647-7a87-4b1d-8f9f-0b9f96c13c46" providerId="ADAL" clId="{1D5B8DAA-C492-4AFD-9BF1-C2C876DBB748}" dt="2019-07-16T07:44:49.688" v="5218" actId="20577"/>
        <pc:sldMkLst>
          <pc:docMk/>
          <pc:sldMk cId="3993564501" sldId="363"/>
        </pc:sldMkLst>
        <pc:spChg chg="del">
          <ac:chgData name="Burnett, Jamie (TSMLP)" userId="15678647-7a87-4b1d-8f9f-0b9f96c13c46" providerId="ADAL" clId="{1D5B8DAA-C492-4AFD-9BF1-C2C876DBB748}" dt="2019-07-13T09:05:10.458" v="943" actId="478"/>
          <ac:spMkLst>
            <pc:docMk/>
            <pc:sldMk cId="3993564501" sldId="363"/>
            <ac:spMk id="4" creationId="{DBEF14EE-7F92-7942-A203-465521E8D2DD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3993564501" sldId="363"/>
            <ac:spMk id="5" creationId="{36CD670B-EB04-8D4B-9714-F87F54CD9950}"/>
          </ac:spMkLst>
        </pc:spChg>
        <pc:spChg chg="mod">
          <ac:chgData name="Burnett, Jamie (TSMLP)" userId="15678647-7a87-4b1d-8f9f-0b9f96c13c46" providerId="ADAL" clId="{1D5B8DAA-C492-4AFD-9BF1-C2C876DBB748}" dt="2019-07-16T07:44:49.688" v="5218" actId="20577"/>
          <ac:spMkLst>
            <pc:docMk/>
            <pc:sldMk cId="3993564501" sldId="363"/>
            <ac:spMk id="7" creationId="{B433D78D-0430-4225-B209-709327BD60C6}"/>
          </ac:spMkLst>
        </pc:spChg>
      </pc:sldChg>
      <pc:sldChg chg="addSp delSp modSp add modNotesTx">
        <pc:chgData name="Burnett, Jamie (TSMLP)" userId="15678647-7a87-4b1d-8f9f-0b9f96c13c46" providerId="ADAL" clId="{1D5B8DAA-C492-4AFD-9BF1-C2C876DBB748}" dt="2019-07-16T07:32:22.956" v="4962" actId="14100"/>
        <pc:sldMkLst>
          <pc:docMk/>
          <pc:sldMk cId="3161822645" sldId="364"/>
        </pc:sld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3161822645" sldId="364"/>
            <ac:spMk id="5" creationId="{36CD670B-EB04-8D4B-9714-F87F54CD9950}"/>
          </ac:spMkLst>
        </pc:spChg>
        <pc:spChg chg="del mod">
          <ac:chgData name="Burnett, Jamie (TSMLP)" userId="15678647-7a87-4b1d-8f9f-0b9f96c13c46" providerId="ADAL" clId="{1D5B8DAA-C492-4AFD-9BF1-C2C876DBB748}" dt="2019-07-13T09:29:08.742" v="1851" actId="478"/>
          <ac:spMkLst>
            <pc:docMk/>
            <pc:sldMk cId="3161822645" sldId="364"/>
            <ac:spMk id="7" creationId="{B433D78D-0430-4225-B209-709327BD60C6}"/>
          </ac:spMkLst>
        </pc:spChg>
        <pc:spChg chg="add mod">
          <ac:chgData name="Burnett, Jamie (TSMLP)" userId="15678647-7a87-4b1d-8f9f-0b9f96c13c46" providerId="ADAL" clId="{1D5B8DAA-C492-4AFD-9BF1-C2C876DBB748}" dt="2019-07-16T07:32:22.956" v="4962" actId="14100"/>
          <ac:spMkLst>
            <pc:docMk/>
            <pc:sldMk cId="3161822645" sldId="364"/>
            <ac:spMk id="8" creationId="{B6F7DEBB-D627-415F-9119-E671AED5ADFF}"/>
          </ac:spMkLst>
        </pc:spChg>
        <pc:spChg chg="add mod">
          <ac:chgData name="Burnett, Jamie (TSMLP)" userId="15678647-7a87-4b1d-8f9f-0b9f96c13c46" providerId="ADAL" clId="{1D5B8DAA-C492-4AFD-9BF1-C2C876DBB748}" dt="2019-07-16T07:32:19.918" v="4961" actId="14100"/>
          <ac:spMkLst>
            <pc:docMk/>
            <pc:sldMk cId="3161822645" sldId="364"/>
            <ac:spMk id="9" creationId="{B9A55248-DBB3-43B4-B951-1863BA5080D7}"/>
          </ac:spMkLst>
        </pc:spChg>
        <pc:spChg chg="add mod">
          <ac:chgData name="Burnett, Jamie (TSMLP)" userId="15678647-7a87-4b1d-8f9f-0b9f96c13c46" providerId="ADAL" clId="{1D5B8DAA-C492-4AFD-9BF1-C2C876DBB748}" dt="2019-07-16T07:32:16.319" v="4960" actId="14100"/>
          <ac:spMkLst>
            <pc:docMk/>
            <pc:sldMk cId="3161822645" sldId="364"/>
            <ac:spMk id="10" creationId="{E5D04D86-066C-46B0-BA3D-4F411CBD1036}"/>
          </ac:spMkLst>
        </pc:spChg>
      </pc:sldChg>
      <pc:sldChg chg="addSp delSp modSp add ord modNotesTx">
        <pc:chgData name="Burnett, Jamie (TSMLP)" userId="15678647-7a87-4b1d-8f9f-0b9f96c13c46" providerId="ADAL" clId="{1D5B8DAA-C492-4AFD-9BF1-C2C876DBB748}" dt="2019-07-16T07:41:11.705" v="5082" actId="20577"/>
        <pc:sldMkLst>
          <pc:docMk/>
          <pc:sldMk cId="776484434" sldId="365"/>
        </pc:sldMkLst>
        <pc:spChg chg="add 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776484434" sldId="365"/>
            <ac:spMk id="2" creationId="{58F51953-97E1-4904-9F74-E32C93F6B3FB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776484434" sldId="365"/>
            <ac:spMk id="5" creationId="{36CD670B-EB04-8D4B-9714-F87F54CD9950}"/>
          </ac:spMkLst>
        </pc:spChg>
        <pc:spChg chg="mod">
          <ac:chgData name="Burnett, Jamie (TSMLP)" userId="15678647-7a87-4b1d-8f9f-0b9f96c13c46" providerId="ADAL" clId="{1D5B8DAA-C492-4AFD-9BF1-C2C876DBB748}" dt="2019-07-16T07:41:11.705" v="5082" actId="20577"/>
          <ac:spMkLst>
            <pc:docMk/>
            <pc:sldMk cId="776484434" sldId="365"/>
            <ac:spMk id="7" creationId="{B433D78D-0430-4225-B209-709327BD60C6}"/>
          </ac:spMkLst>
        </pc:spChg>
        <pc:spChg chg="add del mod">
          <ac:chgData name="Burnett, Jamie (TSMLP)" userId="15678647-7a87-4b1d-8f9f-0b9f96c13c46" providerId="ADAL" clId="{1D5B8DAA-C492-4AFD-9BF1-C2C876DBB748}" dt="2019-07-13T09:40:27.583" v="2090" actId="478"/>
          <ac:spMkLst>
            <pc:docMk/>
            <pc:sldMk cId="776484434" sldId="365"/>
            <ac:spMk id="10" creationId="{20087FCD-879D-4AE6-AFAD-5214688EE433}"/>
          </ac:spMkLst>
        </pc:spChg>
        <pc:spChg chg="add 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776484434" sldId="365"/>
            <ac:spMk id="11" creationId="{F17DE45D-7D4E-4DF1-9854-F571EF4C00F9}"/>
          </ac:spMkLst>
        </pc:spChg>
        <pc:spChg chg="add 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776484434" sldId="365"/>
            <ac:spMk id="12" creationId="{09088BD5-90B0-4D3F-B26B-2E8505092820}"/>
          </ac:spMkLst>
        </pc:spChg>
        <pc:spChg chg="add del mod">
          <ac:chgData name="Burnett, Jamie (TSMLP)" userId="15678647-7a87-4b1d-8f9f-0b9f96c13c46" providerId="ADAL" clId="{1D5B8DAA-C492-4AFD-9BF1-C2C876DBB748}" dt="2019-07-13T10:33:49.682" v="2651" actId="478"/>
          <ac:spMkLst>
            <pc:docMk/>
            <pc:sldMk cId="776484434" sldId="365"/>
            <ac:spMk id="29" creationId="{9AD7C157-1C34-4390-85FE-6A26BC6F0300}"/>
          </ac:spMkLst>
        </pc:spChg>
        <pc:picChg chg="add mod">
          <ac:chgData name="Burnett, Jamie (TSMLP)" userId="15678647-7a87-4b1d-8f9f-0b9f96c13c46" providerId="ADAL" clId="{1D5B8DAA-C492-4AFD-9BF1-C2C876DBB748}" dt="2019-07-13T14:07:07.169" v="4832"/>
          <ac:picMkLst>
            <pc:docMk/>
            <pc:sldMk cId="776484434" sldId="365"/>
            <ac:picMk id="8" creationId="{525DCF55-9318-46F2-929D-45AD7D2B0765}"/>
          </ac:picMkLst>
        </pc:picChg>
        <pc:picChg chg="add mod">
          <ac:chgData name="Burnett, Jamie (TSMLP)" userId="15678647-7a87-4b1d-8f9f-0b9f96c13c46" providerId="ADAL" clId="{1D5B8DAA-C492-4AFD-9BF1-C2C876DBB748}" dt="2019-07-13T14:07:07.169" v="4832"/>
          <ac:picMkLst>
            <pc:docMk/>
            <pc:sldMk cId="776484434" sldId="365"/>
            <ac:picMk id="9" creationId="{28B9A8B6-8D8A-4349-B69D-03777D178744}"/>
          </ac:picMkLst>
        </pc:picChg>
        <pc:cxnChg chg="add mod">
          <ac:chgData name="Burnett, Jamie (TSMLP)" userId="15678647-7a87-4b1d-8f9f-0b9f96c13c46" providerId="ADAL" clId="{1D5B8DAA-C492-4AFD-9BF1-C2C876DBB748}" dt="2019-07-13T14:07:07.169" v="4832"/>
          <ac:cxnSpMkLst>
            <pc:docMk/>
            <pc:sldMk cId="776484434" sldId="365"/>
            <ac:cxnSpMk id="4" creationId="{1E5ECA4A-C66F-4C68-962F-4DFD0CF47963}"/>
          </ac:cxnSpMkLst>
        </pc:cxnChg>
        <pc:cxnChg chg="add mod">
          <ac:chgData name="Burnett, Jamie (TSMLP)" userId="15678647-7a87-4b1d-8f9f-0b9f96c13c46" providerId="ADAL" clId="{1D5B8DAA-C492-4AFD-9BF1-C2C876DBB748}" dt="2019-07-13T14:07:07.169" v="4832"/>
          <ac:cxnSpMkLst>
            <pc:docMk/>
            <pc:sldMk cId="776484434" sldId="365"/>
            <ac:cxnSpMk id="13" creationId="{4598C130-93E4-4DFE-8C5D-5C4F0C0D1464}"/>
          </ac:cxnSpMkLst>
        </pc:cxnChg>
        <pc:cxnChg chg="add mod">
          <ac:chgData name="Burnett, Jamie (TSMLP)" userId="15678647-7a87-4b1d-8f9f-0b9f96c13c46" providerId="ADAL" clId="{1D5B8DAA-C492-4AFD-9BF1-C2C876DBB748}" dt="2019-07-13T14:07:07.169" v="4832"/>
          <ac:cxnSpMkLst>
            <pc:docMk/>
            <pc:sldMk cId="776484434" sldId="365"/>
            <ac:cxnSpMk id="16" creationId="{B2B454FE-0CD6-4015-8231-7AB58E2C5E53}"/>
          </ac:cxnSpMkLst>
        </pc:cxnChg>
        <pc:cxnChg chg="add mod">
          <ac:chgData name="Burnett, Jamie (TSMLP)" userId="15678647-7a87-4b1d-8f9f-0b9f96c13c46" providerId="ADAL" clId="{1D5B8DAA-C492-4AFD-9BF1-C2C876DBB748}" dt="2019-07-13T14:07:07.169" v="4832"/>
          <ac:cxnSpMkLst>
            <pc:docMk/>
            <pc:sldMk cId="776484434" sldId="365"/>
            <ac:cxnSpMk id="19" creationId="{00378157-7ECC-4A37-9633-A4391F6AF871}"/>
          </ac:cxnSpMkLst>
        </pc:cxnChg>
        <pc:cxnChg chg="add mod">
          <ac:chgData name="Burnett, Jamie (TSMLP)" userId="15678647-7a87-4b1d-8f9f-0b9f96c13c46" providerId="ADAL" clId="{1D5B8DAA-C492-4AFD-9BF1-C2C876DBB748}" dt="2019-07-13T14:07:07.169" v="4832"/>
          <ac:cxnSpMkLst>
            <pc:docMk/>
            <pc:sldMk cId="776484434" sldId="365"/>
            <ac:cxnSpMk id="22" creationId="{8BF649C8-60F9-495D-84BC-18B2E875763B}"/>
          </ac:cxnSpMkLst>
        </pc:cxnChg>
        <pc:cxnChg chg="add mod">
          <ac:chgData name="Burnett, Jamie (TSMLP)" userId="15678647-7a87-4b1d-8f9f-0b9f96c13c46" providerId="ADAL" clId="{1D5B8DAA-C492-4AFD-9BF1-C2C876DBB748}" dt="2019-07-13T14:07:07.169" v="4832"/>
          <ac:cxnSpMkLst>
            <pc:docMk/>
            <pc:sldMk cId="776484434" sldId="365"/>
            <ac:cxnSpMk id="23" creationId="{DB8A0B2B-2A4E-4FCB-A559-5C11EC9A1851}"/>
          </ac:cxnSpMkLst>
        </pc:cxnChg>
      </pc:sldChg>
      <pc:sldChg chg="addSp delSp modSp add">
        <pc:chgData name="Burnett, Jamie (TSMLP)" userId="15678647-7a87-4b1d-8f9f-0b9f96c13c46" providerId="ADAL" clId="{1D5B8DAA-C492-4AFD-9BF1-C2C876DBB748}" dt="2019-07-13T14:07:07.169" v="4832"/>
        <pc:sldMkLst>
          <pc:docMk/>
          <pc:sldMk cId="736698333" sldId="366"/>
        </pc:sld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736698333" sldId="366"/>
            <ac:spMk id="5" creationId="{36CD670B-EB04-8D4B-9714-F87F54CD9950}"/>
          </ac:spMkLst>
        </pc:spChg>
        <pc:spChg chg="del mod">
          <ac:chgData name="Burnett, Jamie (TSMLP)" userId="15678647-7a87-4b1d-8f9f-0b9f96c13c46" providerId="ADAL" clId="{1D5B8DAA-C492-4AFD-9BF1-C2C876DBB748}" dt="2019-07-13T10:44:36.203" v="3153" actId="478"/>
          <ac:spMkLst>
            <pc:docMk/>
            <pc:sldMk cId="736698333" sldId="366"/>
            <ac:spMk id="7" creationId="{B433D78D-0430-4225-B209-709327BD60C6}"/>
          </ac:spMkLst>
        </pc:spChg>
        <pc:picChg chg="add del mod">
          <ac:chgData name="Burnett, Jamie (TSMLP)" userId="15678647-7a87-4b1d-8f9f-0b9f96c13c46" providerId="ADAL" clId="{1D5B8DAA-C492-4AFD-9BF1-C2C876DBB748}" dt="2019-07-13T10:54:45.806" v="3160" actId="478"/>
          <ac:picMkLst>
            <pc:docMk/>
            <pc:sldMk cId="736698333" sldId="366"/>
            <ac:picMk id="2" creationId="{AA3F09B1-41AA-499C-8A48-5E4C72DD2B5C}"/>
          </ac:picMkLst>
        </pc:picChg>
        <pc:picChg chg="add mod">
          <ac:chgData name="Burnett, Jamie (TSMLP)" userId="15678647-7a87-4b1d-8f9f-0b9f96c13c46" providerId="ADAL" clId="{1D5B8DAA-C492-4AFD-9BF1-C2C876DBB748}" dt="2019-07-13T14:07:07.169" v="4832"/>
          <ac:picMkLst>
            <pc:docMk/>
            <pc:sldMk cId="736698333" sldId="366"/>
            <ac:picMk id="3" creationId="{914908AA-CDD2-4F87-9ACD-FCABAF7F90A8}"/>
          </ac:picMkLst>
        </pc:picChg>
      </pc:sldChg>
      <pc:sldChg chg="addSp delSp modSp add">
        <pc:chgData name="Burnett, Jamie (TSMLP)" userId="15678647-7a87-4b1d-8f9f-0b9f96c13c46" providerId="ADAL" clId="{1D5B8DAA-C492-4AFD-9BF1-C2C876DBB748}" dt="2019-07-16T07:37:56.030" v="5025" actId="20577"/>
        <pc:sldMkLst>
          <pc:docMk/>
          <pc:sldMk cId="536146511" sldId="434"/>
        </pc:sldMkLst>
        <pc:spChg chg="add del mod">
          <ac:chgData name="Burnett, Jamie (TSMLP)" userId="15678647-7a87-4b1d-8f9f-0b9f96c13c46" providerId="ADAL" clId="{1D5B8DAA-C492-4AFD-9BF1-C2C876DBB748}" dt="2019-07-16T07:37:46.798" v="5011"/>
          <ac:spMkLst>
            <pc:docMk/>
            <pc:sldMk cId="536146511" sldId="434"/>
            <ac:spMk id="4" creationId="{523E71B4-3EA7-482E-834D-E9BFF8833450}"/>
          </ac:spMkLst>
        </pc:spChg>
        <pc:spChg chg="del mod">
          <ac:chgData name="Burnett, Jamie (TSMLP)" userId="15678647-7a87-4b1d-8f9f-0b9f96c13c46" providerId="ADAL" clId="{1D5B8DAA-C492-4AFD-9BF1-C2C876DBB748}" dt="2019-07-16T07:37:44.764" v="5010" actId="478"/>
          <ac:spMkLst>
            <pc:docMk/>
            <pc:sldMk cId="536146511" sldId="434"/>
            <ac:spMk id="8" creationId="{8C45E739-1363-49F9-904F-636C6C2EA0C6}"/>
          </ac:spMkLst>
        </pc:spChg>
        <pc:spChg chg="add mod">
          <ac:chgData name="Burnett, Jamie (TSMLP)" userId="15678647-7a87-4b1d-8f9f-0b9f96c13c46" providerId="ADAL" clId="{1D5B8DAA-C492-4AFD-9BF1-C2C876DBB748}" dt="2019-07-16T07:37:56.030" v="5025" actId="20577"/>
          <ac:spMkLst>
            <pc:docMk/>
            <pc:sldMk cId="536146511" sldId="434"/>
            <ac:spMk id="9" creationId="{097B4E01-5856-4C4F-85E4-B27FE5B5C9C1}"/>
          </ac:spMkLst>
        </pc:spChg>
      </pc:sldChg>
      <pc:sldChg chg="addSp delSp modSp add">
        <pc:chgData name="Burnett, Jamie (TSMLP)" userId="15678647-7a87-4b1d-8f9f-0b9f96c13c46" providerId="ADAL" clId="{1D5B8DAA-C492-4AFD-9BF1-C2C876DBB748}" dt="2019-07-16T07:39:24.506" v="5065"/>
        <pc:sldMkLst>
          <pc:docMk/>
          <pc:sldMk cId="3126681565" sldId="435"/>
        </pc:sldMkLst>
        <pc:spChg chg="add del mod">
          <ac:chgData name="Burnett, Jamie (TSMLP)" userId="15678647-7a87-4b1d-8f9f-0b9f96c13c46" providerId="ADAL" clId="{1D5B8DAA-C492-4AFD-9BF1-C2C876DBB748}" dt="2019-07-16T07:38:11.788" v="5029" actId="478"/>
          <ac:spMkLst>
            <pc:docMk/>
            <pc:sldMk cId="3126681565" sldId="435"/>
            <ac:spMk id="4" creationId="{5139B3C9-6087-46AC-B554-A8045C6800CA}"/>
          </ac:spMkLst>
        </pc:spChg>
        <pc:spChg chg="del">
          <ac:chgData name="Burnett, Jamie (TSMLP)" userId="15678647-7a87-4b1d-8f9f-0b9f96c13c46" providerId="ADAL" clId="{1D5B8DAA-C492-4AFD-9BF1-C2C876DBB748}" dt="2019-07-16T07:38:05.594" v="5026" actId="478"/>
          <ac:spMkLst>
            <pc:docMk/>
            <pc:sldMk cId="3126681565" sldId="435"/>
            <ac:spMk id="8" creationId="{8C45E739-1363-49F9-904F-636C6C2EA0C6}"/>
          </ac:spMkLst>
        </pc:spChg>
        <pc:spChg chg="add mod">
          <ac:chgData name="Burnett, Jamie (TSMLP)" userId="15678647-7a87-4b1d-8f9f-0b9f96c13c46" providerId="ADAL" clId="{1D5B8DAA-C492-4AFD-9BF1-C2C876DBB748}" dt="2019-07-16T07:38:17.046" v="5030" actId="1076"/>
          <ac:spMkLst>
            <pc:docMk/>
            <pc:sldMk cId="3126681565" sldId="435"/>
            <ac:spMk id="9" creationId="{A65F99C4-9564-476F-84EB-4E0AF06217D3}"/>
          </ac:spMkLst>
        </pc:spChg>
        <pc:graphicFrameChg chg="mod">
          <ac:chgData name="Burnett, Jamie (TSMLP)" userId="15678647-7a87-4b1d-8f9f-0b9f96c13c46" providerId="ADAL" clId="{1D5B8DAA-C492-4AFD-9BF1-C2C876DBB748}" dt="2019-07-16T07:39:24.506" v="5065"/>
          <ac:graphicFrameMkLst>
            <pc:docMk/>
            <pc:sldMk cId="3126681565" sldId="435"/>
            <ac:graphicFrameMk id="2" creationId="{8148C9B7-1E40-4894-A6C0-82608D6FCB30}"/>
          </ac:graphicFrameMkLst>
        </pc:graphicFrameChg>
      </pc:sldChg>
      <pc:sldChg chg="addSp delSp modSp add">
        <pc:chgData name="Burnett, Jamie (TSMLP)" userId="15678647-7a87-4b1d-8f9f-0b9f96c13c46" providerId="ADAL" clId="{1D5B8DAA-C492-4AFD-9BF1-C2C876DBB748}" dt="2019-07-16T07:38:25.979" v="5031" actId="1076"/>
        <pc:sldMkLst>
          <pc:docMk/>
          <pc:sldMk cId="1352754490" sldId="438"/>
        </pc:sldMkLst>
        <pc:spChg chg="del mod">
          <ac:chgData name="Burnett, Jamie (TSMLP)" userId="15678647-7a87-4b1d-8f9f-0b9f96c13c46" providerId="ADAL" clId="{1D5B8DAA-C492-4AFD-9BF1-C2C876DBB748}" dt="2019-07-16T07:36:52.133" v="5006" actId="478"/>
          <ac:spMkLst>
            <pc:docMk/>
            <pc:sldMk cId="1352754490" sldId="438"/>
            <ac:spMk id="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6T07:35:21.601" v="4988" actId="20577"/>
          <ac:spMkLst>
            <pc:docMk/>
            <pc:sldMk cId="1352754490" sldId="438"/>
            <ac:spMk id="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6T07:35:33.818" v="4997" actId="20577"/>
          <ac:spMkLst>
            <pc:docMk/>
            <pc:sldMk cId="1352754490" sldId="438"/>
            <ac:spMk id="9" creationId="{00000000-0000-0000-0000-000000000000}"/>
          </ac:spMkLst>
        </pc:spChg>
        <pc:graphicFrameChg chg="mod">
          <ac:chgData name="Burnett, Jamie (TSMLP)" userId="15678647-7a87-4b1d-8f9f-0b9f96c13c46" providerId="ADAL" clId="{1D5B8DAA-C492-4AFD-9BF1-C2C876DBB748}" dt="2019-07-16T07:38:25.979" v="5031" actId="1076"/>
          <ac:graphicFrameMkLst>
            <pc:docMk/>
            <pc:sldMk cId="1352754490" sldId="438"/>
            <ac:graphicFrameMk id="2" creationId="{00000000-0000-0000-0000-000000000000}"/>
          </ac:graphicFrameMkLst>
        </pc:graphicFrameChg>
        <pc:graphicFrameChg chg="add mod modGraphic">
          <ac:chgData name="Burnett, Jamie (TSMLP)" userId="15678647-7a87-4b1d-8f9f-0b9f96c13c46" providerId="ADAL" clId="{1D5B8DAA-C492-4AFD-9BF1-C2C876DBB748}" dt="2019-07-16T07:36:56.042" v="5007" actId="14734"/>
          <ac:graphicFrameMkLst>
            <pc:docMk/>
            <pc:sldMk cId="1352754490" sldId="438"/>
            <ac:graphicFrameMk id="8" creationId="{0615BA3F-DC9D-4130-B074-2CF4C19CF40F}"/>
          </ac:graphicFrameMkLst>
        </pc:graphicFrameChg>
        <pc:picChg chg="del mod">
          <ac:chgData name="Burnett, Jamie (TSMLP)" userId="15678647-7a87-4b1d-8f9f-0b9f96c13c46" providerId="ADAL" clId="{1D5B8DAA-C492-4AFD-9BF1-C2C876DBB748}" dt="2019-07-16T07:36:58.666" v="5008" actId="478"/>
          <ac:picMkLst>
            <pc:docMk/>
            <pc:sldMk cId="1352754490" sldId="438"/>
            <ac:picMk id="5" creationId="{00000000-0000-0000-0000-000000000000}"/>
          </ac:picMkLst>
        </pc:picChg>
      </pc:sldChg>
      <pc:sldChg chg="delSp modSp add del">
        <pc:chgData name="Burnett, Jamie (TSMLP)" userId="15678647-7a87-4b1d-8f9f-0b9f96c13c46" providerId="ADAL" clId="{1D5B8DAA-C492-4AFD-9BF1-C2C876DBB748}" dt="2019-07-16T07:37:19.304" v="5009" actId="2696"/>
        <pc:sldMkLst>
          <pc:docMk/>
          <pc:sldMk cId="4109932429" sldId="439"/>
        </pc:sld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4109932429" sldId="439"/>
            <ac:spMk id="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4109932429" sldId="439"/>
            <ac:spMk id="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6T07:35:09.094" v="4987" actId="20577"/>
          <ac:spMkLst>
            <pc:docMk/>
            <pc:sldMk cId="4109932429" sldId="439"/>
            <ac:spMk id="9" creationId="{00000000-0000-0000-0000-000000000000}"/>
          </ac:spMkLst>
        </pc:spChg>
        <pc:graphicFrameChg chg="del mod">
          <ac:chgData name="Burnett, Jamie (TSMLP)" userId="15678647-7a87-4b1d-8f9f-0b9f96c13c46" providerId="ADAL" clId="{1D5B8DAA-C492-4AFD-9BF1-C2C876DBB748}" dt="2019-07-16T07:36:28.573" v="5001"/>
          <ac:graphicFrameMkLst>
            <pc:docMk/>
            <pc:sldMk cId="4109932429" sldId="439"/>
            <ac:graphicFrameMk id="2" creationId="{00000000-0000-0000-0000-000000000000}"/>
          </ac:graphicFrameMkLst>
        </pc:graphicFrameChg>
        <pc:picChg chg="mod">
          <ac:chgData name="Burnett, Jamie (TSMLP)" userId="15678647-7a87-4b1d-8f9f-0b9f96c13c46" providerId="ADAL" clId="{1D5B8DAA-C492-4AFD-9BF1-C2C876DBB748}" dt="2019-07-13T14:07:07.169" v="4832"/>
          <ac:picMkLst>
            <pc:docMk/>
            <pc:sldMk cId="4109932429" sldId="439"/>
            <ac:picMk id="5" creationId="{00000000-0000-0000-0000-000000000000}"/>
          </ac:picMkLst>
        </pc:picChg>
      </pc:sldChg>
      <pc:sldChg chg="modSp add">
        <pc:chgData name="Burnett, Jamie (TSMLP)" userId="15678647-7a87-4b1d-8f9f-0b9f96c13c46" providerId="ADAL" clId="{1D5B8DAA-C492-4AFD-9BF1-C2C876DBB748}" dt="2019-07-13T14:07:07.169" v="4832"/>
        <pc:sldMkLst>
          <pc:docMk/>
          <pc:sldMk cId="1927512066" sldId="560"/>
        </pc:sld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927512066" sldId="560"/>
            <ac:spMk id="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927512066" sldId="560"/>
            <ac:spMk id="8" creationId="{4A96D93F-A341-41AC-9706-4DA12966A7AA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927512066" sldId="560"/>
            <ac:spMk id="10" creationId="{ACA82D4A-99FA-405A-91D5-29FC1D3BABB6}"/>
          </ac:spMkLst>
        </pc:spChg>
        <pc:graphicFrameChg chg="mod">
          <ac:chgData name="Burnett, Jamie (TSMLP)" userId="15678647-7a87-4b1d-8f9f-0b9f96c13c46" providerId="ADAL" clId="{1D5B8DAA-C492-4AFD-9BF1-C2C876DBB748}" dt="2019-07-13T14:07:07.169" v="4832"/>
          <ac:graphicFrameMkLst>
            <pc:docMk/>
            <pc:sldMk cId="1927512066" sldId="560"/>
            <ac:graphicFrameMk id="2" creationId="{D48AFC73-8B52-4DB9-90A4-E8D228392C1F}"/>
          </ac:graphicFrameMkLst>
        </pc:graphicFrameChg>
        <pc:cxnChg chg="mod">
          <ac:chgData name="Burnett, Jamie (TSMLP)" userId="15678647-7a87-4b1d-8f9f-0b9f96c13c46" providerId="ADAL" clId="{1D5B8DAA-C492-4AFD-9BF1-C2C876DBB748}" dt="2019-07-13T14:07:07.169" v="4832"/>
          <ac:cxnSpMkLst>
            <pc:docMk/>
            <pc:sldMk cId="1927512066" sldId="560"/>
            <ac:cxnSpMk id="5" creationId="{48B090E3-DFD6-4B8D-97A5-5EC74F537B5C}"/>
          </ac:cxnSpMkLst>
        </pc:cxnChg>
        <pc:cxnChg chg="mod">
          <ac:chgData name="Burnett, Jamie (TSMLP)" userId="15678647-7a87-4b1d-8f9f-0b9f96c13c46" providerId="ADAL" clId="{1D5B8DAA-C492-4AFD-9BF1-C2C876DBB748}" dt="2019-07-13T14:07:07.169" v="4832"/>
          <ac:cxnSpMkLst>
            <pc:docMk/>
            <pc:sldMk cId="1927512066" sldId="560"/>
            <ac:cxnSpMk id="9" creationId="{5C68388E-D3EF-4292-99CA-ABF8657BBFBD}"/>
          </ac:cxnSpMkLst>
        </pc:cxnChg>
      </pc:sldChg>
      <pc:sldChg chg="addSp delSp modSp add ord">
        <pc:chgData name="Burnett, Jamie (TSMLP)" userId="15678647-7a87-4b1d-8f9f-0b9f96c13c46" providerId="ADAL" clId="{1D5B8DAA-C492-4AFD-9BF1-C2C876DBB748}" dt="2019-07-13T14:07:07.169" v="4832"/>
        <pc:sldMkLst>
          <pc:docMk/>
          <pc:sldMk cId="601035528" sldId="562"/>
        </pc:sld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601035528" sldId="562"/>
            <ac:spMk id="5" creationId="{36CD670B-EB04-8D4B-9714-F87F54CD9950}"/>
          </ac:spMkLst>
        </pc:spChg>
        <pc:picChg chg="add del mod">
          <ac:chgData name="Burnett, Jamie (TSMLP)" userId="15678647-7a87-4b1d-8f9f-0b9f96c13c46" providerId="ADAL" clId="{1D5B8DAA-C492-4AFD-9BF1-C2C876DBB748}" dt="2019-07-13T10:59:43.740" v="3177" actId="478"/>
          <ac:picMkLst>
            <pc:docMk/>
            <pc:sldMk cId="601035528" sldId="562"/>
            <ac:picMk id="2" creationId="{FEE7FC17-E30D-4432-ACE1-4819B769CC76}"/>
          </ac:picMkLst>
        </pc:picChg>
        <pc:picChg chg="del">
          <ac:chgData name="Burnett, Jamie (TSMLP)" userId="15678647-7a87-4b1d-8f9f-0b9f96c13c46" providerId="ADAL" clId="{1D5B8DAA-C492-4AFD-9BF1-C2C876DBB748}" dt="2019-07-13T10:58:38.057" v="3171" actId="478"/>
          <ac:picMkLst>
            <pc:docMk/>
            <pc:sldMk cId="601035528" sldId="562"/>
            <ac:picMk id="3" creationId="{914908AA-CDD2-4F87-9ACD-FCABAF7F90A8}"/>
          </ac:picMkLst>
        </pc:picChg>
        <pc:picChg chg="add mod">
          <ac:chgData name="Burnett, Jamie (TSMLP)" userId="15678647-7a87-4b1d-8f9f-0b9f96c13c46" providerId="ADAL" clId="{1D5B8DAA-C492-4AFD-9BF1-C2C876DBB748}" dt="2019-07-13T14:07:07.169" v="4832"/>
          <ac:picMkLst>
            <pc:docMk/>
            <pc:sldMk cId="601035528" sldId="562"/>
            <ac:picMk id="4" creationId="{CDB67B7F-1F9D-4686-B2FE-E3C4D8F0DABE}"/>
          </ac:picMkLst>
        </pc:picChg>
      </pc:sldChg>
      <pc:sldChg chg="addSp delSp modSp add">
        <pc:chgData name="Burnett, Jamie (TSMLP)" userId="15678647-7a87-4b1d-8f9f-0b9f96c13c46" providerId="ADAL" clId="{1D5B8DAA-C492-4AFD-9BF1-C2C876DBB748}" dt="2019-07-13T14:07:07.169" v="4832"/>
        <pc:sldMkLst>
          <pc:docMk/>
          <pc:sldMk cId="389778421" sldId="563"/>
        </pc:sld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389778421" sldId="563"/>
            <ac:spMk id="5" creationId="{36CD670B-EB04-8D4B-9714-F87F54CD9950}"/>
          </ac:spMkLst>
        </pc:spChg>
        <pc:picChg chg="add mod">
          <ac:chgData name="Burnett, Jamie (TSMLP)" userId="15678647-7a87-4b1d-8f9f-0b9f96c13c46" providerId="ADAL" clId="{1D5B8DAA-C492-4AFD-9BF1-C2C876DBB748}" dt="2019-07-13T14:07:07.169" v="4832"/>
          <ac:picMkLst>
            <pc:docMk/>
            <pc:sldMk cId="389778421" sldId="563"/>
            <ac:picMk id="2" creationId="{393182F0-1F06-4643-843B-6DFBCC3AB7BF}"/>
          </ac:picMkLst>
        </pc:picChg>
        <pc:picChg chg="del">
          <ac:chgData name="Burnett, Jamie (TSMLP)" userId="15678647-7a87-4b1d-8f9f-0b9f96c13c46" providerId="ADAL" clId="{1D5B8DAA-C492-4AFD-9BF1-C2C876DBB748}" dt="2019-07-13T11:01:05.465" v="3184" actId="478"/>
          <ac:picMkLst>
            <pc:docMk/>
            <pc:sldMk cId="389778421" sldId="563"/>
            <ac:picMk id="4" creationId="{CDB67B7F-1F9D-4686-B2FE-E3C4D8F0DABE}"/>
          </ac:picMkLst>
        </pc:picChg>
      </pc:sldChg>
      <pc:sldChg chg="addSp delSp modSp add">
        <pc:chgData name="Burnett, Jamie (TSMLP)" userId="15678647-7a87-4b1d-8f9f-0b9f96c13c46" providerId="ADAL" clId="{1D5B8DAA-C492-4AFD-9BF1-C2C876DBB748}" dt="2019-07-13T14:07:07.169" v="4832"/>
        <pc:sldMkLst>
          <pc:docMk/>
          <pc:sldMk cId="3866918023" sldId="564"/>
        </pc:sld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3866918023" sldId="564"/>
            <ac:spMk id="5" creationId="{36CD670B-EB04-8D4B-9714-F87F54CD9950}"/>
          </ac:spMkLst>
        </pc:spChg>
        <pc:picChg chg="add mod">
          <ac:chgData name="Burnett, Jamie (TSMLP)" userId="15678647-7a87-4b1d-8f9f-0b9f96c13c46" providerId="ADAL" clId="{1D5B8DAA-C492-4AFD-9BF1-C2C876DBB748}" dt="2019-07-13T14:07:07.169" v="4832"/>
          <ac:picMkLst>
            <pc:docMk/>
            <pc:sldMk cId="3866918023" sldId="564"/>
            <ac:picMk id="2" creationId="{5A996E6A-EBA8-477B-ABF9-2D94FDC9CC67}"/>
          </ac:picMkLst>
        </pc:picChg>
        <pc:picChg chg="del">
          <ac:chgData name="Burnett, Jamie (TSMLP)" userId="15678647-7a87-4b1d-8f9f-0b9f96c13c46" providerId="ADAL" clId="{1D5B8DAA-C492-4AFD-9BF1-C2C876DBB748}" dt="2019-07-13T11:01:07.994" v="3185" actId="478"/>
          <ac:picMkLst>
            <pc:docMk/>
            <pc:sldMk cId="3866918023" sldId="564"/>
            <ac:picMk id="4" creationId="{CDB67B7F-1F9D-4686-B2FE-E3C4D8F0DABE}"/>
          </ac:picMkLst>
        </pc:picChg>
      </pc:sldChg>
      <pc:sldChg chg="addSp delSp modSp add">
        <pc:chgData name="Burnett, Jamie (TSMLP)" userId="15678647-7a87-4b1d-8f9f-0b9f96c13c46" providerId="ADAL" clId="{1D5B8DAA-C492-4AFD-9BF1-C2C876DBB748}" dt="2019-07-13T14:07:07.169" v="4832"/>
        <pc:sldMkLst>
          <pc:docMk/>
          <pc:sldMk cId="3636206996" sldId="565"/>
        </pc:sld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3636206996" sldId="565"/>
            <ac:spMk id="5" creationId="{36CD670B-EB04-8D4B-9714-F87F54CD9950}"/>
          </ac:spMkLst>
        </pc:spChg>
        <pc:picChg chg="add mod">
          <ac:chgData name="Burnett, Jamie (TSMLP)" userId="15678647-7a87-4b1d-8f9f-0b9f96c13c46" providerId="ADAL" clId="{1D5B8DAA-C492-4AFD-9BF1-C2C876DBB748}" dt="2019-07-13T14:07:07.169" v="4832"/>
          <ac:picMkLst>
            <pc:docMk/>
            <pc:sldMk cId="3636206996" sldId="565"/>
            <ac:picMk id="2" creationId="{0A55BE89-F70F-46C7-B1D0-3BE28906593D}"/>
          </ac:picMkLst>
        </pc:picChg>
        <pc:picChg chg="del">
          <ac:chgData name="Burnett, Jamie (TSMLP)" userId="15678647-7a87-4b1d-8f9f-0b9f96c13c46" providerId="ADAL" clId="{1D5B8DAA-C492-4AFD-9BF1-C2C876DBB748}" dt="2019-07-13T11:01:10.623" v="3186" actId="478"/>
          <ac:picMkLst>
            <pc:docMk/>
            <pc:sldMk cId="3636206996" sldId="565"/>
            <ac:picMk id="4" creationId="{CDB67B7F-1F9D-4686-B2FE-E3C4D8F0DABE}"/>
          </ac:picMkLst>
        </pc:picChg>
      </pc:sldChg>
      <pc:sldChg chg="addSp delSp modSp add">
        <pc:chgData name="Burnett, Jamie (TSMLP)" userId="15678647-7a87-4b1d-8f9f-0b9f96c13c46" providerId="ADAL" clId="{1D5B8DAA-C492-4AFD-9BF1-C2C876DBB748}" dt="2019-07-13T14:07:07.169" v="4832"/>
        <pc:sldMkLst>
          <pc:docMk/>
          <pc:sldMk cId="1168731246" sldId="566"/>
        </pc:sldMkLst>
        <pc:spChg chg="add 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168731246" sldId="566"/>
            <ac:spMk id="2" creationId="{5AC8DB2C-3258-4E8A-9EDB-DDD54F85BE9D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168731246" sldId="566"/>
            <ac:spMk id="5" creationId="{36CD670B-EB04-8D4B-9714-F87F54CD995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168731246" sldId="566"/>
            <ac:spMk id="7" creationId="{B433D78D-0430-4225-B209-709327BD60C6}"/>
          </ac:spMkLst>
        </pc:spChg>
        <pc:spChg chg="add 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168731246" sldId="566"/>
            <ac:spMk id="10" creationId="{1E272FC7-ED11-4613-8784-922B2932D354}"/>
          </ac:spMkLst>
        </pc:spChg>
        <pc:spChg chg="add 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168731246" sldId="566"/>
            <ac:spMk id="11" creationId="{ED921227-36BC-4CFD-991F-3ACCCB693760}"/>
          </ac:spMkLst>
        </pc:spChg>
        <pc:spChg chg="add 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168731246" sldId="566"/>
            <ac:spMk id="12" creationId="{C935A132-D0CB-4AEC-84EC-1FF1403C2999}"/>
          </ac:spMkLst>
        </pc:spChg>
        <pc:spChg chg="add 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168731246" sldId="566"/>
            <ac:spMk id="16" creationId="{464F7349-E4C3-4B8E-896D-8E3605A71E68}"/>
          </ac:spMkLst>
        </pc:spChg>
        <pc:spChg chg="add 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168731246" sldId="566"/>
            <ac:spMk id="17" creationId="{B6E3F25C-66BE-46A5-B9B7-7DF0E5C55254}"/>
          </ac:spMkLst>
        </pc:spChg>
        <pc:spChg chg="add 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168731246" sldId="566"/>
            <ac:spMk id="18" creationId="{FDBB79E1-E0AA-416B-8F3B-E04C9711BFBC}"/>
          </ac:spMkLst>
        </pc:spChg>
        <pc:graphicFrameChg chg="add del mod">
          <ac:chgData name="Burnett, Jamie (TSMLP)" userId="15678647-7a87-4b1d-8f9f-0b9f96c13c46" providerId="ADAL" clId="{1D5B8DAA-C492-4AFD-9BF1-C2C876DBB748}" dt="2019-07-13T11:21:01.771" v="3392" actId="478"/>
          <ac:graphicFrameMkLst>
            <pc:docMk/>
            <pc:sldMk cId="1168731246" sldId="566"/>
            <ac:graphicFrameMk id="8" creationId="{0DCD0732-EF23-477A-B17D-CF1C6978D563}"/>
          </ac:graphicFrameMkLst>
        </pc:graphicFrameChg>
        <pc:picChg chg="add mod">
          <ac:chgData name="Burnett, Jamie (TSMLP)" userId="15678647-7a87-4b1d-8f9f-0b9f96c13c46" providerId="ADAL" clId="{1D5B8DAA-C492-4AFD-9BF1-C2C876DBB748}" dt="2019-07-13T14:07:07.169" v="4832"/>
          <ac:picMkLst>
            <pc:docMk/>
            <pc:sldMk cId="1168731246" sldId="566"/>
            <ac:picMk id="9" creationId="{26E33EA0-95CD-4D50-A033-6497E0925192}"/>
          </ac:picMkLst>
        </pc:picChg>
        <pc:cxnChg chg="add del mod">
          <ac:chgData name="Burnett, Jamie (TSMLP)" userId="15678647-7a87-4b1d-8f9f-0b9f96c13c46" providerId="ADAL" clId="{1D5B8DAA-C492-4AFD-9BF1-C2C876DBB748}" dt="2019-07-13T14:07:07.169" v="4832"/>
          <ac:cxnSpMkLst>
            <pc:docMk/>
            <pc:sldMk cId="1168731246" sldId="566"/>
            <ac:cxnSpMk id="13" creationId="{0AB6F0B3-4DE6-4598-B0DD-66FC7926440F}"/>
          </ac:cxnSpMkLst>
        </pc:cxnChg>
        <pc:cxnChg chg="add del mod">
          <ac:chgData name="Burnett, Jamie (TSMLP)" userId="15678647-7a87-4b1d-8f9f-0b9f96c13c46" providerId="ADAL" clId="{1D5B8DAA-C492-4AFD-9BF1-C2C876DBB748}" dt="2019-07-13T14:07:07.169" v="4832"/>
          <ac:cxnSpMkLst>
            <pc:docMk/>
            <pc:sldMk cId="1168731246" sldId="566"/>
            <ac:cxnSpMk id="14" creationId="{DE6CBB5E-3D95-484E-8F76-FE13C453FC07}"/>
          </ac:cxnSpMkLst>
        </pc:cxnChg>
        <pc:cxnChg chg="add del mod">
          <ac:chgData name="Burnett, Jamie (TSMLP)" userId="15678647-7a87-4b1d-8f9f-0b9f96c13c46" providerId="ADAL" clId="{1D5B8DAA-C492-4AFD-9BF1-C2C876DBB748}" dt="2019-07-13T14:07:07.169" v="4832"/>
          <ac:cxnSpMkLst>
            <pc:docMk/>
            <pc:sldMk cId="1168731246" sldId="566"/>
            <ac:cxnSpMk id="15" creationId="{57D4052A-9FED-4B90-BC2F-FFC1DAF03665}"/>
          </ac:cxnSpMkLst>
        </pc:cxnChg>
        <pc:cxnChg chg="add del mod">
          <ac:chgData name="Burnett, Jamie (TSMLP)" userId="15678647-7a87-4b1d-8f9f-0b9f96c13c46" providerId="ADAL" clId="{1D5B8DAA-C492-4AFD-9BF1-C2C876DBB748}" dt="2019-07-13T11:55:54.430" v="3690" actId="478"/>
          <ac:cxnSpMkLst>
            <pc:docMk/>
            <pc:sldMk cId="1168731246" sldId="566"/>
            <ac:cxnSpMk id="31" creationId="{90E48B5F-43CB-4E8A-8A96-6D434651B22C}"/>
          </ac:cxnSpMkLst>
        </pc:cxnChg>
        <pc:cxnChg chg="add del mod">
          <ac:chgData name="Burnett, Jamie (TSMLP)" userId="15678647-7a87-4b1d-8f9f-0b9f96c13c46" providerId="ADAL" clId="{1D5B8DAA-C492-4AFD-9BF1-C2C876DBB748}" dt="2019-07-13T11:57:18.660" v="3720" actId="478"/>
          <ac:cxnSpMkLst>
            <pc:docMk/>
            <pc:sldMk cId="1168731246" sldId="566"/>
            <ac:cxnSpMk id="33" creationId="{1A6001B1-256E-4C4C-9603-34BBB8241543}"/>
          </ac:cxnSpMkLst>
        </pc:cxnChg>
        <pc:cxnChg chg="add del mod">
          <ac:chgData name="Burnett, Jamie (TSMLP)" userId="15678647-7a87-4b1d-8f9f-0b9f96c13c46" providerId="ADAL" clId="{1D5B8DAA-C492-4AFD-9BF1-C2C876DBB748}" dt="2019-07-13T11:57:13.370" v="3715" actId="11529"/>
          <ac:cxnSpMkLst>
            <pc:docMk/>
            <pc:sldMk cId="1168731246" sldId="566"/>
            <ac:cxnSpMk id="35" creationId="{4FC44415-0EBE-4535-B563-C75CEE7064AC}"/>
          </ac:cxnSpMkLst>
        </pc:cxnChg>
        <pc:cxnChg chg="add del mod">
          <ac:chgData name="Burnett, Jamie (TSMLP)" userId="15678647-7a87-4b1d-8f9f-0b9f96c13c46" providerId="ADAL" clId="{1D5B8DAA-C492-4AFD-9BF1-C2C876DBB748}" dt="2019-07-13T11:57:12.396" v="3713" actId="11529"/>
          <ac:cxnSpMkLst>
            <pc:docMk/>
            <pc:sldMk cId="1168731246" sldId="566"/>
            <ac:cxnSpMk id="37" creationId="{CC938586-F936-4BF7-8433-0179B6998FBB}"/>
          </ac:cxnSpMkLst>
        </pc:cxnChg>
        <pc:cxnChg chg="add del mod">
          <ac:chgData name="Burnett, Jamie (TSMLP)" userId="15678647-7a87-4b1d-8f9f-0b9f96c13c46" providerId="ADAL" clId="{1D5B8DAA-C492-4AFD-9BF1-C2C876DBB748}" dt="2019-07-13T11:57:11.885" v="3712"/>
          <ac:cxnSpMkLst>
            <pc:docMk/>
            <pc:sldMk cId="1168731246" sldId="566"/>
            <ac:cxnSpMk id="38" creationId="{81072CDC-0949-47DC-9B34-50A294D4EB79}"/>
          </ac:cxnSpMkLst>
        </pc:cxnChg>
        <pc:cxnChg chg="add del mod">
          <ac:chgData name="Burnett, Jamie (TSMLP)" userId="15678647-7a87-4b1d-8f9f-0b9f96c13c46" providerId="ADAL" clId="{1D5B8DAA-C492-4AFD-9BF1-C2C876DBB748}" dt="2019-07-13T11:57:09.926" v="3708" actId="11529"/>
          <ac:cxnSpMkLst>
            <pc:docMk/>
            <pc:sldMk cId="1168731246" sldId="566"/>
            <ac:cxnSpMk id="40" creationId="{FFBD60F3-6D72-4095-B0E8-B7042BE0E448}"/>
          </ac:cxnSpMkLst>
        </pc:cxnChg>
        <pc:cxnChg chg="add del mod">
          <ac:chgData name="Burnett, Jamie (TSMLP)" userId="15678647-7a87-4b1d-8f9f-0b9f96c13c46" providerId="ADAL" clId="{1D5B8DAA-C492-4AFD-9BF1-C2C876DBB748}" dt="2019-07-13T11:57:09.514" v="3707" actId="11529"/>
          <ac:cxnSpMkLst>
            <pc:docMk/>
            <pc:sldMk cId="1168731246" sldId="566"/>
            <ac:cxnSpMk id="42" creationId="{014294EB-9B44-4089-8ACF-370907A160A6}"/>
          </ac:cxnSpMkLst>
        </pc:cxnChg>
      </pc:sldChg>
      <pc:sldChg chg="addSp delSp modSp add">
        <pc:chgData name="Burnett, Jamie (TSMLP)" userId="15678647-7a87-4b1d-8f9f-0b9f96c13c46" providerId="ADAL" clId="{1D5B8DAA-C492-4AFD-9BF1-C2C876DBB748}" dt="2019-07-13T14:13:13.073" v="4892" actId="20577"/>
        <pc:sldMkLst>
          <pc:docMk/>
          <pc:sldMk cId="2863233383" sldId="567"/>
        </pc:sld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2863233383" sldId="567"/>
            <ac:spMk id="5" creationId="{36CD670B-EB04-8D4B-9714-F87F54CD995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2863233383" sldId="567"/>
            <ac:spMk id="7" creationId="{B433D78D-0430-4225-B209-709327BD60C6}"/>
          </ac:spMkLst>
        </pc:spChg>
        <pc:spChg chg="add del mod">
          <ac:chgData name="Burnett, Jamie (TSMLP)" userId="15678647-7a87-4b1d-8f9f-0b9f96c13c46" providerId="ADAL" clId="{1D5B8DAA-C492-4AFD-9BF1-C2C876DBB748}" dt="2019-07-13T12:46:02.083" v="4780" actId="478"/>
          <ac:spMkLst>
            <pc:docMk/>
            <pc:sldMk cId="2863233383" sldId="567"/>
            <ac:spMk id="8" creationId="{8B2C0767-6251-498D-B7AB-5EE32FB58606}"/>
          </ac:spMkLst>
        </pc:spChg>
        <pc:spChg chg="add mod">
          <ac:chgData name="Burnett, Jamie (TSMLP)" userId="15678647-7a87-4b1d-8f9f-0b9f96c13c46" providerId="ADAL" clId="{1D5B8DAA-C492-4AFD-9BF1-C2C876DBB748}" dt="2019-07-13T14:13:13.073" v="4892" actId="20577"/>
          <ac:spMkLst>
            <pc:docMk/>
            <pc:sldMk cId="2863233383" sldId="567"/>
            <ac:spMk id="9" creationId="{5A2DE21C-1D16-43D6-9031-C2565164FD7F}"/>
          </ac:spMkLst>
        </pc:spChg>
        <pc:graphicFrameChg chg="add del">
          <ac:chgData name="Burnett, Jamie (TSMLP)" userId="15678647-7a87-4b1d-8f9f-0b9f96c13c46" providerId="ADAL" clId="{1D5B8DAA-C492-4AFD-9BF1-C2C876DBB748}" dt="2019-07-13T12:49:18.397" v="4785" actId="478"/>
          <ac:graphicFrameMkLst>
            <pc:docMk/>
            <pc:sldMk cId="2863233383" sldId="567"/>
            <ac:graphicFrameMk id="10" creationId="{1DE09CBE-40D5-441F-8314-8F12FC05948B}"/>
          </ac:graphicFrameMkLst>
        </pc:graphicFrameChg>
      </pc:sldChg>
      <pc:sldChg chg="delSp modSp add">
        <pc:chgData name="Burnett, Jamie (TSMLP)" userId="15678647-7a87-4b1d-8f9f-0b9f96c13c46" providerId="ADAL" clId="{1D5B8DAA-C492-4AFD-9BF1-C2C876DBB748}" dt="2019-07-13T14:07:07.169" v="4832"/>
        <pc:sldMkLst>
          <pc:docMk/>
          <pc:sldMk cId="987160395" sldId="568"/>
        </pc:sldMkLst>
        <pc:spChg chg="del">
          <ac:chgData name="Burnett, Jamie (TSMLP)" userId="15678647-7a87-4b1d-8f9f-0b9f96c13c46" providerId="ADAL" clId="{1D5B8DAA-C492-4AFD-9BF1-C2C876DBB748}" dt="2019-07-13T12:44:34.747" v="4714" actId="478"/>
          <ac:spMkLst>
            <pc:docMk/>
            <pc:sldMk cId="987160395" sldId="568"/>
            <ac:spMk id="2" creationId="{5AC8DB2C-3258-4E8A-9EDB-DDD54F85BE9D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987160395" sldId="568"/>
            <ac:spMk id="5" creationId="{36CD670B-EB04-8D4B-9714-F87F54CD995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987160395" sldId="568"/>
            <ac:spMk id="7" creationId="{B433D78D-0430-4225-B209-709327BD60C6}"/>
          </ac:spMkLst>
        </pc:spChg>
        <pc:spChg chg="del">
          <ac:chgData name="Burnett, Jamie (TSMLP)" userId="15678647-7a87-4b1d-8f9f-0b9f96c13c46" providerId="ADAL" clId="{1D5B8DAA-C492-4AFD-9BF1-C2C876DBB748}" dt="2019-07-13T12:44:34.747" v="4714" actId="478"/>
          <ac:spMkLst>
            <pc:docMk/>
            <pc:sldMk cId="987160395" sldId="568"/>
            <ac:spMk id="10" creationId="{1E272FC7-ED11-4613-8784-922B2932D354}"/>
          </ac:spMkLst>
        </pc:spChg>
        <pc:spChg chg="del">
          <ac:chgData name="Burnett, Jamie (TSMLP)" userId="15678647-7a87-4b1d-8f9f-0b9f96c13c46" providerId="ADAL" clId="{1D5B8DAA-C492-4AFD-9BF1-C2C876DBB748}" dt="2019-07-13T12:44:34.747" v="4714" actId="478"/>
          <ac:spMkLst>
            <pc:docMk/>
            <pc:sldMk cId="987160395" sldId="568"/>
            <ac:spMk id="11" creationId="{ED921227-36BC-4CFD-991F-3ACCCB693760}"/>
          </ac:spMkLst>
        </pc:spChg>
        <pc:spChg chg="del">
          <ac:chgData name="Burnett, Jamie (TSMLP)" userId="15678647-7a87-4b1d-8f9f-0b9f96c13c46" providerId="ADAL" clId="{1D5B8DAA-C492-4AFD-9BF1-C2C876DBB748}" dt="2019-07-13T12:44:34.747" v="4714" actId="478"/>
          <ac:spMkLst>
            <pc:docMk/>
            <pc:sldMk cId="987160395" sldId="568"/>
            <ac:spMk id="12" creationId="{C935A132-D0CB-4AEC-84EC-1FF1403C2999}"/>
          </ac:spMkLst>
        </pc:spChg>
        <pc:spChg chg="del">
          <ac:chgData name="Burnett, Jamie (TSMLP)" userId="15678647-7a87-4b1d-8f9f-0b9f96c13c46" providerId="ADAL" clId="{1D5B8DAA-C492-4AFD-9BF1-C2C876DBB748}" dt="2019-07-13T12:44:34.747" v="4714" actId="478"/>
          <ac:spMkLst>
            <pc:docMk/>
            <pc:sldMk cId="987160395" sldId="568"/>
            <ac:spMk id="16" creationId="{464F7349-E4C3-4B8E-896D-8E3605A71E68}"/>
          </ac:spMkLst>
        </pc:spChg>
        <pc:spChg chg="del">
          <ac:chgData name="Burnett, Jamie (TSMLP)" userId="15678647-7a87-4b1d-8f9f-0b9f96c13c46" providerId="ADAL" clId="{1D5B8DAA-C492-4AFD-9BF1-C2C876DBB748}" dt="2019-07-13T12:44:34.747" v="4714" actId="478"/>
          <ac:spMkLst>
            <pc:docMk/>
            <pc:sldMk cId="987160395" sldId="568"/>
            <ac:spMk id="17" creationId="{B6E3F25C-66BE-46A5-B9B7-7DF0E5C55254}"/>
          </ac:spMkLst>
        </pc:spChg>
        <pc:spChg chg="del">
          <ac:chgData name="Burnett, Jamie (TSMLP)" userId="15678647-7a87-4b1d-8f9f-0b9f96c13c46" providerId="ADAL" clId="{1D5B8DAA-C492-4AFD-9BF1-C2C876DBB748}" dt="2019-07-13T12:44:34.747" v="4714" actId="478"/>
          <ac:spMkLst>
            <pc:docMk/>
            <pc:sldMk cId="987160395" sldId="568"/>
            <ac:spMk id="18" creationId="{FDBB79E1-E0AA-416B-8F3B-E04C9711BFBC}"/>
          </ac:spMkLst>
        </pc:spChg>
        <pc:picChg chg="del">
          <ac:chgData name="Burnett, Jamie (TSMLP)" userId="15678647-7a87-4b1d-8f9f-0b9f96c13c46" providerId="ADAL" clId="{1D5B8DAA-C492-4AFD-9BF1-C2C876DBB748}" dt="2019-07-13T12:44:34.747" v="4714" actId="478"/>
          <ac:picMkLst>
            <pc:docMk/>
            <pc:sldMk cId="987160395" sldId="568"/>
            <ac:picMk id="9" creationId="{26E33EA0-95CD-4D50-A033-6497E0925192}"/>
          </ac:picMkLst>
        </pc:picChg>
        <pc:cxnChg chg="del mod">
          <ac:chgData name="Burnett, Jamie (TSMLP)" userId="15678647-7a87-4b1d-8f9f-0b9f96c13c46" providerId="ADAL" clId="{1D5B8DAA-C492-4AFD-9BF1-C2C876DBB748}" dt="2019-07-13T12:44:34.747" v="4714" actId="478"/>
          <ac:cxnSpMkLst>
            <pc:docMk/>
            <pc:sldMk cId="987160395" sldId="568"/>
            <ac:cxnSpMk id="13" creationId="{0AB6F0B3-4DE6-4598-B0DD-66FC7926440F}"/>
          </ac:cxnSpMkLst>
        </pc:cxnChg>
        <pc:cxnChg chg="del mod">
          <ac:chgData name="Burnett, Jamie (TSMLP)" userId="15678647-7a87-4b1d-8f9f-0b9f96c13c46" providerId="ADAL" clId="{1D5B8DAA-C492-4AFD-9BF1-C2C876DBB748}" dt="2019-07-13T12:44:34.747" v="4714" actId="478"/>
          <ac:cxnSpMkLst>
            <pc:docMk/>
            <pc:sldMk cId="987160395" sldId="568"/>
            <ac:cxnSpMk id="14" creationId="{DE6CBB5E-3D95-484E-8F76-FE13C453FC07}"/>
          </ac:cxnSpMkLst>
        </pc:cxnChg>
        <pc:cxnChg chg="del mod">
          <ac:chgData name="Burnett, Jamie (TSMLP)" userId="15678647-7a87-4b1d-8f9f-0b9f96c13c46" providerId="ADAL" clId="{1D5B8DAA-C492-4AFD-9BF1-C2C876DBB748}" dt="2019-07-13T12:44:34.747" v="4714" actId="478"/>
          <ac:cxnSpMkLst>
            <pc:docMk/>
            <pc:sldMk cId="987160395" sldId="568"/>
            <ac:cxnSpMk id="15" creationId="{57D4052A-9FED-4B90-BC2F-FFC1DAF03665}"/>
          </ac:cxnSpMkLst>
        </pc:cxnChg>
      </pc:sldChg>
      <pc:sldChg chg="modSp add">
        <pc:chgData name="Burnett, Jamie (TSMLP)" userId="15678647-7a87-4b1d-8f9f-0b9f96c13c46" providerId="ADAL" clId="{1D5B8DAA-C492-4AFD-9BF1-C2C876DBB748}" dt="2019-07-13T14:07:07.169" v="4832"/>
        <pc:sldMkLst>
          <pc:docMk/>
          <pc:sldMk cId="1456603061" sldId="569"/>
        </pc:sld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456603061" sldId="569"/>
            <ac:spMk id="5" creationId="{36CD670B-EB04-8D4B-9714-F87F54CD995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1456603061" sldId="569"/>
            <ac:spMk id="7" creationId="{B433D78D-0430-4225-B209-709327BD60C6}"/>
          </ac:spMkLst>
        </pc:spChg>
      </pc:sldChg>
      <pc:sldChg chg="delSp modSp add">
        <pc:chgData name="Burnett, Jamie (TSMLP)" userId="15678647-7a87-4b1d-8f9f-0b9f96c13c46" providerId="ADAL" clId="{1D5B8DAA-C492-4AFD-9BF1-C2C876DBB748}" dt="2019-07-13T14:08:37.557" v="4844"/>
        <pc:sldMkLst>
          <pc:docMk/>
          <pc:sldMk cId="3433745921" sldId="570"/>
        </pc:sld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3433745921" sldId="570"/>
            <ac:spMk id="5" creationId="{36CD670B-EB04-8D4B-9714-F87F54CD9950}"/>
          </ac:spMkLst>
        </pc:spChg>
        <pc:spChg chg="del">
          <ac:chgData name="Burnett, Jamie (TSMLP)" userId="15678647-7a87-4b1d-8f9f-0b9f96c13c46" providerId="ADAL" clId="{1D5B8DAA-C492-4AFD-9BF1-C2C876DBB748}" dt="2019-07-13T12:49:22.431" v="4786" actId="478"/>
          <ac:spMkLst>
            <pc:docMk/>
            <pc:sldMk cId="3433745921" sldId="570"/>
            <ac:spMk id="7" creationId="{B433D78D-0430-4225-B209-709327BD60C6}"/>
          </ac:spMkLst>
        </pc:spChg>
        <pc:spChg chg="del">
          <ac:chgData name="Burnett, Jamie (TSMLP)" userId="15678647-7a87-4b1d-8f9f-0b9f96c13c46" providerId="ADAL" clId="{1D5B8DAA-C492-4AFD-9BF1-C2C876DBB748}" dt="2019-07-13T12:49:28.445" v="4788" actId="478"/>
          <ac:spMkLst>
            <pc:docMk/>
            <pc:sldMk cId="3433745921" sldId="570"/>
            <ac:spMk id="9" creationId="{5A2DE21C-1D16-43D6-9031-C2565164FD7F}"/>
          </ac:spMkLst>
        </pc:spChg>
        <pc:graphicFrameChg chg="mod">
          <ac:chgData name="Burnett, Jamie (TSMLP)" userId="15678647-7a87-4b1d-8f9f-0b9f96c13c46" providerId="ADAL" clId="{1D5B8DAA-C492-4AFD-9BF1-C2C876DBB748}" dt="2019-07-13T14:08:37.557" v="4844"/>
          <ac:graphicFrameMkLst>
            <pc:docMk/>
            <pc:sldMk cId="3433745921" sldId="570"/>
            <ac:graphicFrameMk id="10" creationId="{1DE09CBE-40D5-441F-8314-8F12FC05948B}"/>
          </ac:graphicFrameMkLst>
        </pc:graphicFrameChg>
      </pc:sldChg>
      <pc:sldChg chg="modSp add">
        <pc:chgData name="Burnett, Jamie (TSMLP)" userId="15678647-7a87-4b1d-8f9f-0b9f96c13c46" providerId="ADAL" clId="{1D5B8DAA-C492-4AFD-9BF1-C2C876DBB748}" dt="2019-07-16T07:38:46.730" v="5064" actId="14100"/>
        <pc:sldMkLst>
          <pc:docMk/>
          <pc:sldMk cId="3403840387" sldId="571"/>
        </pc:sld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k cId="3403840387" sldId="571"/>
            <ac:spMk id="5" creationId="{36CD670B-EB04-8D4B-9714-F87F54CD9950}"/>
          </ac:spMkLst>
        </pc:spChg>
        <pc:spChg chg="mod">
          <ac:chgData name="Burnett, Jamie (TSMLP)" userId="15678647-7a87-4b1d-8f9f-0b9f96c13c46" providerId="ADAL" clId="{1D5B8DAA-C492-4AFD-9BF1-C2C876DBB748}" dt="2019-07-16T07:38:46.730" v="5064" actId="14100"/>
          <ac:spMkLst>
            <pc:docMk/>
            <pc:sldMk cId="3403840387" sldId="571"/>
            <ac:spMk id="7" creationId="{B433D78D-0430-4225-B209-709327BD60C6}"/>
          </ac:spMkLst>
        </pc:spChg>
      </pc:sldChg>
      <pc:sldChg chg="addSp delSp add">
        <pc:chgData name="Burnett, Jamie (TSMLP)" userId="15678647-7a87-4b1d-8f9f-0b9f96c13c46" providerId="ADAL" clId="{1D5B8DAA-C492-4AFD-9BF1-C2C876DBB748}" dt="2019-07-13T14:12:05.586" v="4848"/>
        <pc:sldMkLst>
          <pc:docMk/>
          <pc:sldMk cId="1993086940" sldId="572"/>
        </pc:sldMkLst>
        <pc:picChg chg="add">
          <ac:chgData name="Burnett, Jamie (TSMLP)" userId="15678647-7a87-4b1d-8f9f-0b9f96c13c46" providerId="ADAL" clId="{1D5B8DAA-C492-4AFD-9BF1-C2C876DBB748}" dt="2019-07-13T14:12:05.586" v="4848"/>
          <ac:picMkLst>
            <pc:docMk/>
            <pc:sldMk cId="1993086940" sldId="572"/>
            <ac:picMk id="2" creationId="{17DB2568-0E59-4777-B692-93F357EEA6E9}"/>
          </ac:picMkLst>
        </pc:picChg>
        <pc:picChg chg="del">
          <ac:chgData name="Burnett, Jamie (TSMLP)" userId="15678647-7a87-4b1d-8f9f-0b9f96c13c46" providerId="ADAL" clId="{1D5B8DAA-C492-4AFD-9BF1-C2C876DBB748}" dt="2019-07-13T14:11:55.795" v="4847" actId="478"/>
          <ac:picMkLst>
            <pc:docMk/>
            <pc:sldMk cId="1993086940" sldId="572"/>
            <ac:picMk id="3" creationId="{914908AA-CDD2-4F87-9ACD-FCABAF7F90A8}"/>
          </ac:picMkLst>
        </pc:picChg>
      </pc:sldChg>
      <pc:sldChg chg="add del">
        <pc:chgData name="Burnett, Jamie (TSMLP)" userId="15678647-7a87-4b1d-8f9f-0b9f96c13c46" providerId="ADAL" clId="{1D5B8DAA-C492-4AFD-9BF1-C2C876DBB748}" dt="2019-07-16T07:36:22.813" v="5000" actId="2696"/>
        <pc:sldMkLst>
          <pc:docMk/>
          <pc:sldMk cId="2719884671" sldId="573"/>
        </pc:sldMkLst>
      </pc:sldChg>
      <pc:sldMasterChg chg="modSp modSldLayout">
        <pc:chgData name="Burnett, Jamie (TSMLP)" userId="15678647-7a87-4b1d-8f9f-0b9f96c13c46" providerId="ADAL" clId="{1D5B8DAA-C492-4AFD-9BF1-C2C876DBB748}" dt="2019-07-13T14:07:07.169" v="4832"/>
        <pc:sldMasterMkLst>
          <pc:docMk/>
          <pc:sldMasterMk cId="1755595031" sldId="2147483732"/>
        </pc:sldMaster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1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5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5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5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5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5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5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5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5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5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6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6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6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6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6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6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6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6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6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6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7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7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7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7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7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7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7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7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7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8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8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8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8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8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8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8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8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8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8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9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10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755595031" sldId="2147483732"/>
            <ac:spMk id="101" creationId="{00000000-0000-0000-0000-000000000000}"/>
          </ac:spMkLst>
        </pc:spChg>
        <pc:grpChg chg="mod">
          <ac:chgData name="Burnett, Jamie (TSMLP)" userId="15678647-7a87-4b1d-8f9f-0b9f96c13c46" providerId="ADAL" clId="{1D5B8DAA-C492-4AFD-9BF1-C2C876DBB748}" dt="2019-07-13T14:07:07.169" v="4832"/>
          <ac:grpSpMkLst>
            <pc:docMk/>
            <pc:sldMasterMk cId="1755595031" sldId="2147483732"/>
            <ac:grpSpMk id="7" creationId="{00000000-0000-0000-0000-000000000000}"/>
          </ac:grpSpMkLst>
        </pc:grpChg>
        <pc:grpChg chg="mod">
          <ac:chgData name="Burnett, Jamie (TSMLP)" userId="15678647-7a87-4b1d-8f9f-0b9f96c13c46" providerId="ADAL" clId="{1D5B8DAA-C492-4AFD-9BF1-C2C876DBB748}" dt="2019-07-13T14:07:07.169" v="4832"/>
          <ac:grpSpMkLst>
            <pc:docMk/>
            <pc:sldMasterMk cId="1755595031" sldId="2147483732"/>
            <ac:grpSpMk id="90" creationId="{00000000-0000-0000-0000-000000000000}"/>
          </ac:grpSpMkLst>
        </pc:grpChg>
        <pc:cxnChg chg="mod">
          <ac:chgData name="Burnett, Jamie (TSMLP)" userId="15678647-7a87-4b1d-8f9f-0b9f96c13c46" providerId="ADAL" clId="{1D5B8DAA-C492-4AFD-9BF1-C2C876DBB748}" dt="2019-07-13T14:07:07.169" v="4832"/>
          <ac:cxnSpMkLst>
            <pc:docMk/>
            <pc:sldMasterMk cId="1755595031" sldId="2147483732"/>
            <ac:cxnSpMk id="102" creationId="{00000000-0000-0000-0000-000000000000}"/>
          </ac:cxnSpMkLst>
        </pc:cxn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543041430" sldId="2147483733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543041430" sldId="2147483733"/>
              <ac:spMk id="2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543041430" sldId="2147483733"/>
              <ac:spMk id="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543041430" sldId="2147483733"/>
              <ac:spMk id="5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755595031" sldId="2147483732"/>
              <pc:sldLayoutMk cId="543041430" sldId="2147483733"/>
              <ac:picMk id="9" creationId="{00000000-0000-0000-0000-000000000000}"/>
            </ac:picMkLst>
          </pc:pic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1229009274" sldId="2147483734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229009274" sldId="2147483734"/>
              <ac:spMk id="2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229009274" sldId="2147483734"/>
              <ac:spMk id="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229009274" sldId="2147483734"/>
              <ac:spMk id="32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755595031" sldId="2147483732"/>
              <pc:sldLayoutMk cId="1229009274" sldId="2147483734"/>
              <ac:picMk id="6" creationId="{35B60EA3-E49C-7E4A-BCED-75285B593D04}"/>
            </ac:picMkLst>
          </pc:pic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1093925059" sldId="2147483735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093925059" sldId="2147483735"/>
              <ac:spMk id="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093925059" sldId="2147483735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093925059" sldId="2147483735"/>
              <ac:spMk id="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093925059" sldId="2147483735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093925059" sldId="2147483735"/>
              <ac:spMk id="9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1407122837" sldId="2147483736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407122837" sldId="2147483736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407122837" sldId="2147483736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407122837" sldId="2147483736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407122837" sldId="2147483736"/>
              <ac:spMk id="14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407122837" sldId="2147483736"/>
              <ac:spMk id="1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407122837" sldId="2147483736"/>
              <ac:spMk id="18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1341569638" sldId="2147483737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341569638" sldId="2147483737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341569638" sldId="2147483737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341569638" sldId="2147483737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341569638" sldId="2147483737"/>
              <ac:spMk id="14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341569638" sldId="2147483737"/>
              <ac:spMk id="15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1766408868" sldId="2147483738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766408868" sldId="2147483738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766408868" sldId="2147483738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766408868" sldId="2147483738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766408868" sldId="2147483738"/>
              <ac:spMk id="14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766408868" sldId="2147483738"/>
              <ac:spMk id="1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766408868" sldId="2147483738"/>
              <ac:spMk id="16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973226927" sldId="2147483739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973226927" sldId="2147483739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973226927" sldId="2147483739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973226927" sldId="2147483739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973226927" sldId="2147483739"/>
              <ac:spMk id="1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973226927" sldId="2147483739"/>
              <ac:spMk id="1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973226927" sldId="2147483739"/>
              <ac:spMk id="1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973226927" sldId="2147483739"/>
              <ac:spMk id="19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727891124" sldId="2147483740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727891124" sldId="2147483740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727891124" sldId="2147483740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727891124" sldId="2147483740"/>
              <ac:spMk id="1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727891124" sldId="2147483740"/>
              <ac:spMk id="1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727891124" sldId="2147483740"/>
              <ac:spMk id="1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727891124" sldId="2147483740"/>
              <ac:spMk id="2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727891124" sldId="2147483740"/>
              <ac:spMk id="2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727891124" sldId="2147483740"/>
              <ac:spMk id="22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987849240" sldId="2147483741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987849240" sldId="2147483741"/>
              <ac:spMk id="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987849240" sldId="2147483741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987849240" sldId="2147483741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987849240" sldId="2147483741"/>
              <ac:spMk id="11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104169672" sldId="2147483742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04169672" sldId="2147483742"/>
              <ac:spMk id="5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529309872" sldId="2147483743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529309872" sldId="2147483743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529309872" sldId="2147483743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529309872" sldId="2147483743"/>
              <ac:spMk id="8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755595031" sldId="2147483732"/>
              <pc:sldLayoutMk cId="529309872" sldId="2147483743"/>
              <ac:picMk id="6" creationId="{00000000-0000-0000-0000-000000000000}"/>
            </ac:picMkLst>
          </pc:pic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1729202025" sldId="2147483744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729202025" sldId="2147483744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729202025" sldId="2147483744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729202025" sldId="2147483744"/>
              <ac:spMk id="32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755595031" sldId="2147483732"/>
              <pc:sldLayoutMk cId="1729202025" sldId="2147483744"/>
              <ac:picMk id="6" creationId="{BACFDBD2-2026-9847-BA92-8A0DFB70D686}"/>
            </ac:picMkLst>
          </pc:pic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1333982602" sldId="2147483745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333982602" sldId="2147483745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333982602" sldId="2147483745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333982602" sldId="2147483745"/>
              <ac:spMk id="8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755595031" sldId="2147483732"/>
              <pc:sldLayoutMk cId="1333982602" sldId="2147483745"/>
              <ac:picMk id="9" creationId="{1742485D-6E92-2344-88A4-3C8A9C95C4A4}"/>
            </ac:picMkLst>
          </pc:pic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1908137258" sldId="2147483746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908137258" sldId="2147483746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908137258" sldId="2147483746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1908137258" sldId="2147483746"/>
              <ac:spMk id="32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755595031" sldId="2147483732"/>
              <pc:sldLayoutMk cId="1908137258" sldId="2147483746"/>
              <ac:picMk id="7" creationId="{366601A6-8F2F-814B-84AC-605E14CB87EC}"/>
            </ac:picMkLst>
          </pc:pic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755595031" sldId="2147483732"/>
            <pc:sldLayoutMk cId="839421604" sldId="2147483747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839421604" sldId="2147483747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839421604" sldId="2147483747"/>
              <ac:spMk id="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839421604" sldId="2147483747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839421604" sldId="2147483747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755595031" sldId="2147483732"/>
              <pc:sldLayoutMk cId="839421604" sldId="2147483747"/>
              <ac:spMk id="10" creationId="{00000000-0000-0000-0000-000000000000}"/>
            </ac:spMkLst>
          </pc:spChg>
        </pc:sldLayoutChg>
      </pc:sldMasterChg>
      <pc:sldMasterChg chg="modSp modSldLayout">
        <pc:chgData name="Burnett, Jamie (TSMLP)" userId="15678647-7a87-4b1d-8f9f-0b9f96c13c46" providerId="ADAL" clId="{1D5B8DAA-C492-4AFD-9BF1-C2C876DBB748}" dt="2019-07-13T14:07:07.169" v="4832"/>
        <pc:sldMasterMkLst>
          <pc:docMk/>
          <pc:sldMasterMk cId="1823523875" sldId="2147483748"/>
        </pc:sldMaster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1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5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5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5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5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5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5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5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5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5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6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6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6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6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6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6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6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6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6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6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7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7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7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7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7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7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7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7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7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8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8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8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8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8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8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8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8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8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8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9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10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823523875" sldId="2147483748"/>
            <ac:spMk id="101" creationId="{00000000-0000-0000-0000-000000000000}"/>
          </ac:spMkLst>
        </pc:spChg>
        <pc:grpChg chg="mod">
          <ac:chgData name="Burnett, Jamie (TSMLP)" userId="15678647-7a87-4b1d-8f9f-0b9f96c13c46" providerId="ADAL" clId="{1D5B8DAA-C492-4AFD-9BF1-C2C876DBB748}" dt="2019-07-13T14:07:07.169" v="4832"/>
          <ac:grpSpMkLst>
            <pc:docMk/>
            <pc:sldMasterMk cId="1823523875" sldId="2147483748"/>
            <ac:grpSpMk id="7" creationId="{00000000-0000-0000-0000-000000000000}"/>
          </ac:grpSpMkLst>
        </pc:grpChg>
        <pc:picChg chg="mod">
          <ac:chgData name="Burnett, Jamie (TSMLP)" userId="15678647-7a87-4b1d-8f9f-0b9f96c13c46" providerId="ADAL" clId="{1D5B8DAA-C492-4AFD-9BF1-C2C876DBB748}" dt="2019-07-13T14:07:07.169" v="4832"/>
          <ac:picMkLst>
            <pc:docMk/>
            <pc:sldMasterMk cId="1823523875" sldId="2147483748"/>
            <ac:picMk id="92" creationId="{00000000-0000-0000-0000-000000000000}"/>
          </ac:picMkLst>
        </pc:picChg>
        <pc:cxnChg chg="mod">
          <ac:chgData name="Burnett, Jamie (TSMLP)" userId="15678647-7a87-4b1d-8f9f-0b9f96c13c46" providerId="ADAL" clId="{1D5B8DAA-C492-4AFD-9BF1-C2C876DBB748}" dt="2019-07-13T14:07:07.169" v="4832"/>
          <ac:cxnSpMkLst>
            <pc:docMk/>
            <pc:sldMasterMk cId="1823523875" sldId="2147483748"/>
            <ac:cxnSpMk id="102" creationId="{00000000-0000-0000-0000-000000000000}"/>
          </ac:cxnSpMkLst>
        </pc:cxn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49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49"/>
              <ac:spMk id="2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49"/>
              <ac:spMk id="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49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49"/>
              <ac:spMk id="7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823523875" sldId="2147483748"/>
              <pc:sldLayoutMk cId="0" sldId="2147483749"/>
              <ac:picMk id="9" creationId="{00000000-0000-0000-0000-000000000000}"/>
            </ac:picMkLst>
          </pc:picChg>
          <pc:cxnChg chg="mod">
            <ac:chgData name="Burnett, Jamie (TSMLP)" userId="15678647-7a87-4b1d-8f9f-0b9f96c13c46" providerId="ADAL" clId="{1D5B8DAA-C492-4AFD-9BF1-C2C876DBB748}" dt="2019-07-13T14:07:07.169" v="4832"/>
            <ac:cxnSpMkLst>
              <pc:docMk/>
              <pc:sldMasterMk cId="1823523875" sldId="2147483748"/>
              <pc:sldLayoutMk cId="0" sldId="2147483749"/>
              <ac:cxnSpMk id="6" creationId="{00000000-0000-0000-0000-000000000000}"/>
            </ac:cxnSpMkLst>
          </pc:cxn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50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0"/>
              <ac:spMk id="2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0"/>
              <ac:spMk id="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0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0"/>
              <ac:spMk id="32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823523875" sldId="2147483748"/>
              <pc:sldLayoutMk cId="0" sldId="2147483750"/>
              <ac:picMk id="8" creationId="{7A4154F7-2B13-F443-84C7-CB7ED096D797}"/>
            </ac:picMkLst>
          </pc:picChg>
          <pc:cxnChg chg="mod">
            <ac:chgData name="Burnett, Jamie (TSMLP)" userId="15678647-7a87-4b1d-8f9f-0b9f96c13c46" providerId="ADAL" clId="{1D5B8DAA-C492-4AFD-9BF1-C2C876DBB748}" dt="2019-07-13T14:07:07.169" v="4832"/>
            <ac:cxnSpMkLst>
              <pc:docMk/>
              <pc:sldMasterMk cId="1823523875" sldId="2147483748"/>
              <pc:sldLayoutMk cId="0" sldId="2147483750"/>
              <ac:cxnSpMk id="6" creationId="{00000000-0000-0000-0000-000000000000}"/>
            </ac:cxnSpMkLst>
          </pc:cxn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51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1"/>
              <ac:spMk id="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1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1"/>
              <ac:spMk id="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1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1"/>
              <ac:spMk id="9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52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2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2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2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2"/>
              <ac:spMk id="14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2"/>
              <ac:spMk id="1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2"/>
              <ac:spMk id="18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53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3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3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3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3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3"/>
              <ac:spMk id="14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3"/>
              <ac:spMk id="15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54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4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4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4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4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4"/>
              <ac:spMk id="14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4"/>
              <ac:spMk id="1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4"/>
              <ac:spMk id="16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55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5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5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5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5"/>
              <ac:spMk id="12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5"/>
              <ac:spMk id="1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5"/>
              <ac:spMk id="1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5"/>
              <ac:spMk id="1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5"/>
              <ac:spMk id="19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56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6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6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6"/>
              <ac:spMk id="12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6"/>
              <ac:spMk id="1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6"/>
              <ac:spMk id="1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6"/>
              <ac:spMk id="1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6"/>
              <ac:spMk id="2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6"/>
              <ac:spMk id="2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6"/>
              <ac:spMk id="22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57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7"/>
              <ac:spMk id="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7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7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7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7"/>
              <ac:spMk id="11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58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8"/>
              <ac:spMk id="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8"/>
              <ac:spMk id="5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59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9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9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9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59"/>
              <ac:spMk id="10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823523875" sldId="2147483748"/>
              <pc:sldLayoutMk cId="0" sldId="2147483759"/>
              <ac:picMk id="6" creationId="{00000000-0000-0000-0000-000000000000}"/>
            </ac:picMkLst>
          </pc:picChg>
          <pc:cxnChg chg="mod">
            <ac:chgData name="Burnett, Jamie (TSMLP)" userId="15678647-7a87-4b1d-8f9f-0b9f96c13c46" providerId="ADAL" clId="{1D5B8DAA-C492-4AFD-9BF1-C2C876DBB748}" dt="2019-07-13T14:07:07.169" v="4832"/>
            <ac:cxnSpMkLst>
              <pc:docMk/>
              <pc:sldMasterMk cId="1823523875" sldId="2147483748"/>
              <pc:sldLayoutMk cId="0" sldId="2147483759"/>
              <ac:cxnSpMk id="9" creationId="{00000000-0000-0000-0000-000000000000}"/>
            </ac:cxnSpMkLst>
          </pc:cxn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60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0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0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0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0"/>
              <ac:spMk id="32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823523875" sldId="2147483748"/>
              <pc:sldLayoutMk cId="0" sldId="2147483760"/>
              <ac:picMk id="5" creationId="{00000000-0000-0000-0000-000000000000}"/>
            </ac:picMkLst>
          </pc:picChg>
          <pc:cxnChg chg="mod">
            <ac:chgData name="Burnett, Jamie (TSMLP)" userId="15678647-7a87-4b1d-8f9f-0b9f96c13c46" providerId="ADAL" clId="{1D5B8DAA-C492-4AFD-9BF1-C2C876DBB748}" dt="2019-07-13T14:07:07.169" v="4832"/>
            <ac:cxnSpMkLst>
              <pc:docMk/>
              <pc:sldMasterMk cId="1823523875" sldId="2147483748"/>
              <pc:sldLayoutMk cId="0" sldId="2147483760"/>
              <ac:cxnSpMk id="6" creationId="{00000000-0000-0000-0000-000000000000}"/>
            </ac:cxnSpMkLst>
          </pc:cxn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61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1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1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1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1"/>
              <ac:spMk id="10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823523875" sldId="2147483748"/>
              <pc:sldLayoutMk cId="0" sldId="2147483761"/>
              <ac:picMk id="6" creationId="{00000000-0000-0000-0000-000000000000}"/>
            </ac:picMkLst>
          </pc:picChg>
          <pc:cxnChg chg="mod">
            <ac:chgData name="Burnett, Jamie (TSMLP)" userId="15678647-7a87-4b1d-8f9f-0b9f96c13c46" providerId="ADAL" clId="{1D5B8DAA-C492-4AFD-9BF1-C2C876DBB748}" dt="2019-07-13T14:07:07.169" v="4832"/>
            <ac:cxnSpMkLst>
              <pc:docMk/>
              <pc:sldMasterMk cId="1823523875" sldId="2147483748"/>
              <pc:sldLayoutMk cId="0" sldId="2147483761"/>
              <ac:cxnSpMk id="9" creationId="{00000000-0000-0000-0000-000000000000}"/>
            </ac:cxnSpMkLst>
          </pc:cxn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62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2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2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2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2"/>
              <ac:spMk id="32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823523875" sldId="2147483748"/>
              <pc:sldLayoutMk cId="0" sldId="2147483762"/>
              <ac:picMk id="6" creationId="{00000000-0000-0000-0000-000000000000}"/>
            </ac:picMkLst>
          </pc:picChg>
          <pc:cxnChg chg="mod">
            <ac:chgData name="Burnett, Jamie (TSMLP)" userId="15678647-7a87-4b1d-8f9f-0b9f96c13c46" providerId="ADAL" clId="{1D5B8DAA-C492-4AFD-9BF1-C2C876DBB748}" dt="2019-07-13T14:07:07.169" v="4832"/>
            <ac:cxnSpMkLst>
              <pc:docMk/>
              <pc:sldMasterMk cId="1823523875" sldId="2147483748"/>
              <pc:sldLayoutMk cId="0" sldId="2147483762"/>
              <ac:cxnSpMk id="7" creationId="{00000000-0000-0000-0000-000000000000}"/>
            </ac:cxnSpMkLst>
          </pc:cxn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823523875" sldId="2147483748"/>
            <pc:sldLayoutMk cId="0" sldId="2147483763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3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3"/>
              <ac:spMk id="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3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3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823523875" sldId="2147483748"/>
              <pc:sldLayoutMk cId="0" sldId="2147483763"/>
              <ac:spMk id="10" creationId="{00000000-0000-0000-0000-000000000000}"/>
            </ac:spMkLst>
          </pc:spChg>
        </pc:sldLayoutChg>
      </pc:sldMasterChg>
      <pc:sldMasterChg chg="modSp modSldLayout">
        <pc:chgData name="Burnett, Jamie (TSMLP)" userId="15678647-7a87-4b1d-8f9f-0b9f96c13c46" providerId="ADAL" clId="{1D5B8DAA-C492-4AFD-9BF1-C2C876DBB748}" dt="2019-07-13T14:07:07.169" v="4832"/>
        <pc:sldMasterMkLst>
          <pc:docMk/>
          <pc:sldMasterMk cId="1492580154" sldId="2147483764"/>
        </pc:sldMaster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5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5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5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5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5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5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5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5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5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6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6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6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6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6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6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6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6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6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6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7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7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7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7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7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7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7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7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7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8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8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8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8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8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8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8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8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8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8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9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9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0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0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3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3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3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3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3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3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3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3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4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4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4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4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4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4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4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4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4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4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5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5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5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5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5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5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5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5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5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5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6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6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6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6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6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6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6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6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6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492580154" sldId="2147483764"/>
            <ac:spMk id="170" creationId="{00000000-0000-0000-0000-000000000000}"/>
          </ac:spMkLst>
        </pc:spChg>
        <pc:grpChg chg="mod">
          <ac:chgData name="Burnett, Jamie (TSMLP)" userId="15678647-7a87-4b1d-8f9f-0b9f96c13c46" providerId="ADAL" clId="{1D5B8DAA-C492-4AFD-9BF1-C2C876DBB748}" dt="2019-07-13T14:07:07.169" v="4832"/>
          <ac:grpSpMkLst>
            <pc:docMk/>
            <pc:sldMasterMk cId="1492580154" sldId="2147483764"/>
            <ac:grpSpMk id="7" creationId="{00000000-0000-0000-0000-000000000000}"/>
          </ac:grpSpMkLst>
        </pc:grpChg>
        <pc:grpChg chg="mod">
          <ac:chgData name="Burnett, Jamie (TSMLP)" userId="15678647-7a87-4b1d-8f9f-0b9f96c13c46" providerId="ADAL" clId="{1D5B8DAA-C492-4AFD-9BF1-C2C876DBB748}" dt="2019-07-13T14:07:07.169" v="4832"/>
          <ac:grpSpMkLst>
            <pc:docMk/>
            <pc:sldMasterMk cId="1492580154" sldId="2147483764"/>
            <ac:grpSpMk id="90" creationId="{00000000-0000-0000-0000-000000000000}"/>
          </ac:grpSpMkLst>
        </pc:grpChg>
        <pc:grpChg chg="mod">
          <ac:chgData name="Burnett, Jamie (TSMLP)" userId="15678647-7a87-4b1d-8f9f-0b9f96c13c46" providerId="ADAL" clId="{1D5B8DAA-C492-4AFD-9BF1-C2C876DBB748}" dt="2019-07-13T14:07:07.169" v="4832"/>
          <ac:grpSpMkLst>
            <pc:docMk/>
            <pc:sldMasterMk cId="1492580154" sldId="2147483764"/>
            <ac:grpSpMk id="91" creationId="{00000000-0000-0000-0000-000000000000}"/>
          </ac:grpSpMkLst>
        </pc:grpChg>
        <pc:picChg chg="mod">
          <ac:chgData name="Burnett, Jamie (TSMLP)" userId="15678647-7a87-4b1d-8f9f-0b9f96c13c46" providerId="ADAL" clId="{1D5B8DAA-C492-4AFD-9BF1-C2C876DBB748}" dt="2019-07-13T14:07:07.169" v="4832"/>
          <ac:picMkLst>
            <pc:docMk/>
            <pc:sldMasterMk cId="1492580154" sldId="2147483764"/>
            <ac:picMk id="172" creationId="{00000000-0000-0000-0000-000000000000}"/>
          </ac:picMkLst>
        </pc:picChg>
        <pc:cxnChg chg="mod">
          <ac:chgData name="Burnett, Jamie (TSMLP)" userId="15678647-7a87-4b1d-8f9f-0b9f96c13c46" providerId="ADAL" clId="{1D5B8DAA-C492-4AFD-9BF1-C2C876DBB748}" dt="2019-07-13T14:07:07.169" v="4832"/>
          <ac:cxnSpMkLst>
            <pc:docMk/>
            <pc:sldMasterMk cId="1492580154" sldId="2147483764"/>
            <ac:cxnSpMk id="102" creationId="{00000000-0000-0000-0000-000000000000}"/>
          </ac:cxnSpMkLst>
        </pc:cxnChg>
        <pc:cxnChg chg="mod">
          <ac:chgData name="Burnett, Jamie (TSMLP)" userId="15678647-7a87-4b1d-8f9f-0b9f96c13c46" providerId="ADAL" clId="{1D5B8DAA-C492-4AFD-9BF1-C2C876DBB748}" dt="2019-07-13T14:07:07.169" v="4832"/>
          <ac:cxnSpMkLst>
            <pc:docMk/>
            <pc:sldMasterMk cId="1492580154" sldId="2147483764"/>
            <ac:cxnSpMk id="174" creationId="{00000000-0000-0000-0000-000000000000}"/>
          </ac:cxnSpMkLst>
        </pc:cxn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65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5"/>
              <ac:spMk id="2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5"/>
              <ac:spMk id="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5"/>
              <ac:spMk id="5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492580154" sldId="2147483764"/>
              <pc:sldLayoutMk cId="0" sldId="2147483765"/>
              <ac:picMk id="6" creationId="{00000000-0000-0000-0000-000000000000}"/>
            </ac:picMkLst>
          </pc:pic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66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6"/>
              <ac:spMk id="2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6"/>
              <ac:spMk id="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6"/>
              <ac:spMk id="32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492580154" sldId="2147483764"/>
              <pc:sldLayoutMk cId="0" sldId="2147483766"/>
              <ac:picMk id="5" creationId="{00000000-0000-0000-0000-000000000000}"/>
            </ac:picMkLst>
          </pc:pic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492580154" sldId="2147483764"/>
              <pc:sldLayoutMk cId="0" sldId="2147483766"/>
              <ac:picMk id="6" creationId="{00000000-0000-0000-0000-000000000000}"/>
            </ac:picMkLst>
          </pc:pic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67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7"/>
              <ac:spMk id="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7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7"/>
              <ac:spMk id="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7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7"/>
              <ac:spMk id="9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68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8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8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8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8"/>
              <ac:spMk id="14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8"/>
              <ac:spMk id="1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8"/>
              <ac:spMk id="18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69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9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9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9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9"/>
              <ac:spMk id="14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69"/>
              <ac:spMk id="15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70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0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0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0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0"/>
              <ac:spMk id="14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0"/>
              <ac:spMk id="1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0"/>
              <ac:spMk id="16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71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1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1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1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1"/>
              <ac:spMk id="1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1"/>
              <ac:spMk id="1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1"/>
              <ac:spMk id="1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1"/>
              <ac:spMk id="19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72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2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2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2"/>
              <ac:spMk id="1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2"/>
              <ac:spMk id="1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2"/>
              <ac:spMk id="1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2"/>
              <ac:spMk id="2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2"/>
              <ac:spMk id="2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2"/>
              <ac:spMk id="22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73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3"/>
              <ac:spMk id="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3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3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3"/>
              <ac:spMk id="11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74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4"/>
              <ac:spMk id="5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75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5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5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5"/>
              <ac:spMk id="8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492580154" sldId="2147483764"/>
              <pc:sldLayoutMk cId="0" sldId="2147483775"/>
              <ac:picMk id="6" creationId="{00000000-0000-0000-0000-000000000000}"/>
            </ac:picMkLst>
          </pc:pic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492580154" sldId="2147483764"/>
              <pc:sldLayoutMk cId="0" sldId="2147483775"/>
              <ac:picMk id="9" creationId="{00000000-0000-0000-0000-000000000000}"/>
            </ac:picMkLst>
          </pc:pic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76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6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6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6"/>
              <ac:spMk id="32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492580154" sldId="2147483764"/>
              <pc:sldLayoutMk cId="0" sldId="2147483776"/>
              <ac:picMk id="5" creationId="{00000000-0000-0000-0000-000000000000}"/>
            </ac:picMkLst>
          </pc:pic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492580154" sldId="2147483764"/>
              <pc:sldLayoutMk cId="0" sldId="2147483776"/>
              <ac:picMk id="6" creationId="{00000000-0000-0000-0000-000000000000}"/>
            </ac:picMkLst>
          </pc:pic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77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7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7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7"/>
              <ac:spMk id="8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492580154" sldId="2147483764"/>
              <pc:sldLayoutMk cId="0" sldId="2147483777"/>
              <ac:picMk id="6" creationId="{00000000-0000-0000-0000-000000000000}"/>
            </ac:picMkLst>
          </pc:pic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492580154" sldId="2147483764"/>
              <pc:sldLayoutMk cId="0" sldId="2147483777"/>
              <ac:picMk id="9" creationId="{00000000-0000-0000-0000-000000000000}"/>
            </ac:picMkLst>
          </pc:pic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78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8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8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8"/>
              <ac:spMk id="32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492580154" sldId="2147483764"/>
              <pc:sldLayoutMk cId="0" sldId="2147483778"/>
              <ac:picMk id="6" creationId="{00000000-0000-0000-0000-000000000000}"/>
            </ac:picMkLst>
          </pc:pic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492580154" sldId="2147483764"/>
              <pc:sldLayoutMk cId="0" sldId="2147483778"/>
              <ac:picMk id="7" creationId="{00000000-0000-0000-0000-000000000000}"/>
            </ac:picMkLst>
          </pc:pic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0" sldId="2147483779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9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9"/>
              <ac:spMk id="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9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9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0" sldId="2147483779"/>
              <ac:spMk id="10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492580154" sldId="2147483764"/>
            <pc:sldLayoutMk cId="1190048066" sldId="2147483796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1190048066" sldId="2147483796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1190048066" sldId="2147483796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1190048066" sldId="2147483796"/>
              <ac:spMk id="12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492580154" sldId="2147483764"/>
              <pc:sldLayoutMk cId="1190048066" sldId="2147483796"/>
              <ac:spMk id="13" creationId="{00000000-0000-0000-0000-000000000000}"/>
            </ac:spMkLst>
          </pc:spChg>
        </pc:sldLayoutChg>
      </pc:sldMasterChg>
      <pc:sldMasterChg chg="modSp modSldLayout">
        <pc:chgData name="Burnett, Jamie (TSMLP)" userId="15678647-7a87-4b1d-8f9f-0b9f96c13c46" providerId="ADAL" clId="{1D5B8DAA-C492-4AFD-9BF1-C2C876DBB748}" dt="2019-07-13T14:07:07.169" v="4832"/>
        <pc:sldMasterMkLst>
          <pc:docMk/>
          <pc:sldMasterMk cId="1038167671" sldId="2147483780"/>
        </pc:sldMasterMkLst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1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5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5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5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5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5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5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5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5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5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6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6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6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6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6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6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6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6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6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6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7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7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7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7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7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7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7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7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7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8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81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82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83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84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85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86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87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88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8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99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100" creationId="{00000000-0000-0000-0000-000000000000}"/>
          </ac:spMkLst>
        </pc:spChg>
        <pc:spChg chg="mod">
          <ac:chgData name="Burnett, Jamie (TSMLP)" userId="15678647-7a87-4b1d-8f9f-0b9f96c13c46" providerId="ADAL" clId="{1D5B8DAA-C492-4AFD-9BF1-C2C876DBB748}" dt="2019-07-13T14:07:07.169" v="4832"/>
          <ac:spMkLst>
            <pc:docMk/>
            <pc:sldMasterMk cId="1038167671" sldId="2147483780"/>
            <ac:spMk id="101" creationId="{00000000-0000-0000-0000-000000000000}"/>
          </ac:spMkLst>
        </pc:spChg>
        <pc:grpChg chg="mod">
          <ac:chgData name="Burnett, Jamie (TSMLP)" userId="15678647-7a87-4b1d-8f9f-0b9f96c13c46" providerId="ADAL" clId="{1D5B8DAA-C492-4AFD-9BF1-C2C876DBB748}" dt="2019-07-13T14:07:07.169" v="4832"/>
          <ac:grpSpMkLst>
            <pc:docMk/>
            <pc:sldMasterMk cId="1038167671" sldId="2147483780"/>
            <ac:grpSpMk id="7" creationId="{00000000-0000-0000-0000-000000000000}"/>
          </ac:grpSpMkLst>
        </pc:grpChg>
        <pc:grpChg chg="mod">
          <ac:chgData name="Burnett, Jamie (TSMLP)" userId="15678647-7a87-4b1d-8f9f-0b9f96c13c46" providerId="ADAL" clId="{1D5B8DAA-C492-4AFD-9BF1-C2C876DBB748}" dt="2019-07-13T14:07:07.169" v="4832"/>
          <ac:grpSpMkLst>
            <pc:docMk/>
            <pc:sldMasterMk cId="1038167671" sldId="2147483780"/>
            <ac:grpSpMk id="90" creationId="{00000000-0000-0000-0000-000000000000}"/>
          </ac:grpSpMkLst>
        </pc:grpChg>
        <pc:cxnChg chg="mod">
          <ac:chgData name="Burnett, Jamie (TSMLP)" userId="15678647-7a87-4b1d-8f9f-0b9f96c13c46" providerId="ADAL" clId="{1D5B8DAA-C492-4AFD-9BF1-C2C876DBB748}" dt="2019-07-13T14:07:07.169" v="4832"/>
          <ac:cxnSpMkLst>
            <pc:docMk/>
            <pc:sldMasterMk cId="1038167671" sldId="2147483780"/>
            <ac:cxnSpMk id="91" creationId="{00000000-0000-0000-0000-000000000000}"/>
          </ac:cxnSpMkLst>
        </pc:cxnChg>
        <pc:cxnChg chg="mod">
          <ac:chgData name="Burnett, Jamie (TSMLP)" userId="15678647-7a87-4b1d-8f9f-0b9f96c13c46" providerId="ADAL" clId="{1D5B8DAA-C492-4AFD-9BF1-C2C876DBB748}" dt="2019-07-13T14:07:07.169" v="4832"/>
          <ac:cxnSpMkLst>
            <pc:docMk/>
            <pc:sldMasterMk cId="1038167671" sldId="2147483780"/>
            <ac:cxnSpMk id="102" creationId="{00000000-0000-0000-0000-000000000000}"/>
          </ac:cxnSpMkLst>
        </pc:cxn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81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1"/>
              <ac:spMk id="2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1"/>
              <ac:spMk id="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1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1"/>
              <ac:spMk id="7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038167671" sldId="2147483780"/>
              <pc:sldLayoutMk cId="0" sldId="2147483781"/>
              <ac:picMk id="9" creationId="{00000000-0000-0000-0000-000000000000}"/>
            </ac:picMkLst>
          </pc:picChg>
          <pc:cxnChg chg="mod">
            <ac:chgData name="Burnett, Jamie (TSMLP)" userId="15678647-7a87-4b1d-8f9f-0b9f96c13c46" providerId="ADAL" clId="{1D5B8DAA-C492-4AFD-9BF1-C2C876DBB748}" dt="2019-07-13T14:07:07.169" v="4832"/>
            <ac:cxnSpMkLst>
              <pc:docMk/>
              <pc:sldMasterMk cId="1038167671" sldId="2147483780"/>
              <pc:sldLayoutMk cId="0" sldId="2147483781"/>
              <ac:cxnSpMk id="6" creationId="{00000000-0000-0000-0000-000000000000}"/>
            </ac:cxnSpMkLst>
          </pc:cxn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82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2"/>
              <ac:spMk id="2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2"/>
              <ac:spMk id="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2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2"/>
              <ac:spMk id="32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038167671" sldId="2147483780"/>
              <pc:sldLayoutMk cId="0" sldId="2147483782"/>
              <ac:picMk id="5" creationId="{00000000-0000-0000-0000-000000000000}"/>
            </ac:picMkLst>
          </pc:picChg>
          <pc:cxnChg chg="mod">
            <ac:chgData name="Burnett, Jamie (TSMLP)" userId="15678647-7a87-4b1d-8f9f-0b9f96c13c46" providerId="ADAL" clId="{1D5B8DAA-C492-4AFD-9BF1-C2C876DBB748}" dt="2019-07-13T14:07:07.169" v="4832"/>
            <ac:cxnSpMkLst>
              <pc:docMk/>
              <pc:sldMasterMk cId="1038167671" sldId="2147483780"/>
              <pc:sldLayoutMk cId="0" sldId="2147483782"/>
              <ac:cxnSpMk id="6" creationId="{00000000-0000-0000-0000-000000000000}"/>
            </ac:cxnSpMkLst>
          </pc:cxn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83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3"/>
              <ac:spMk id="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3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3"/>
              <ac:spMk id="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3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3"/>
              <ac:spMk id="9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84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4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4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4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4"/>
              <ac:spMk id="14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4"/>
              <ac:spMk id="1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4"/>
              <ac:spMk id="18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85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5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5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5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5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5"/>
              <ac:spMk id="14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5"/>
              <ac:spMk id="15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86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6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6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6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6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6"/>
              <ac:spMk id="14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6"/>
              <ac:spMk id="1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6"/>
              <ac:spMk id="16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87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7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7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7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7"/>
              <ac:spMk id="12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7"/>
              <ac:spMk id="1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7"/>
              <ac:spMk id="1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7"/>
              <ac:spMk id="1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7"/>
              <ac:spMk id="19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88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8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8"/>
              <ac:spMk id="1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8"/>
              <ac:spMk id="12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8"/>
              <ac:spMk id="1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8"/>
              <ac:spMk id="1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8"/>
              <ac:spMk id="1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8"/>
              <ac:spMk id="2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8"/>
              <ac:spMk id="21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8"/>
              <ac:spMk id="22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89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9"/>
              <ac:spMk id="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9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9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9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89"/>
              <ac:spMk id="11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90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0"/>
              <ac:spMk id="3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0"/>
              <ac:spMk id="5" creationId="{00000000-0000-0000-0000-000000000000}"/>
            </ac:spMkLst>
          </pc:sp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91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1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1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1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1"/>
              <ac:spMk id="10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038167671" sldId="2147483780"/>
              <pc:sldLayoutMk cId="0" sldId="2147483791"/>
              <ac:picMk id="6" creationId="{00000000-0000-0000-0000-000000000000}"/>
            </ac:picMkLst>
          </pc:picChg>
          <pc:cxnChg chg="mod">
            <ac:chgData name="Burnett, Jamie (TSMLP)" userId="15678647-7a87-4b1d-8f9f-0b9f96c13c46" providerId="ADAL" clId="{1D5B8DAA-C492-4AFD-9BF1-C2C876DBB748}" dt="2019-07-13T14:07:07.169" v="4832"/>
            <ac:cxnSpMkLst>
              <pc:docMk/>
              <pc:sldMasterMk cId="1038167671" sldId="2147483780"/>
              <pc:sldLayoutMk cId="0" sldId="2147483791"/>
              <ac:cxnSpMk id="9" creationId="{00000000-0000-0000-0000-000000000000}"/>
            </ac:cxnSpMkLst>
          </pc:cxn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92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2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2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2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2"/>
              <ac:spMk id="32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038167671" sldId="2147483780"/>
              <pc:sldLayoutMk cId="0" sldId="2147483792"/>
              <ac:picMk id="5" creationId="{00000000-0000-0000-0000-000000000000}"/>
            </ac:picMkLst>
          </pc:picChg>
          <pc:cxnChg chg="mod">
            <ac:chgData name="Burnett, Jamie (TSMLP)" userId="15678647-7a87-4b1d-8f9f-0b9f96c13c46" providerId="ADAL" clId="{1D5B8DAA-C492-4AFD-9BF1-C2C876DBB748}" dt="2019-07-13T14:07:07.169" v="4832"/>
            <ac:cxnSpMkLst>
              <pc:docMk/>
              <pc:sldMasterMk cId="1038167671" sldId="2147483780"/>
              <pc:sldLayoutMk cId="0" sldId="2147483792"/>
              <ac:cxnSpMk id="6" creationId="{00000000-0000-0000-0000-000000000000}"/>
            </ac:cxnSpMkLst>
          </pc:cxn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93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3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3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3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3"/>
              <ac:spMk id="10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038167671" sldId="2147483780"/>
              <pc:sldLayoutMk cId="0" sldId="2147483793"/>
              <ac:picMk id="6" creationId="{00000000-0000-0000-0000-000000000000}"/>
            </ac:picMkLst>
          </pc:picChg>
          <pc:cxnChg chg="mod">
            <ac:chgData name="Burnett, Jamie (TSMLP)" userId="15678647-7a87-4b1d-8f9f-0b9f96c13c46" providerId="ADAL" clId="{1D5B8DAA-C492-4AFD-9BF1-C2C876DBB748}" dt="2019-07-13T14:07:07.169" v="4832"/>
            <ac:cxnSpMkLst>
              <pc:docMk/>
              <pc:sldMasterMk cId="1038167671" sldId="2147483780"/>
              <pc:sldLayoutMk cId="0" sldId="2147483793"/>
              <ac:cxnSpMk id="9" creationId="{00000000-0000-0000-0000-000000000000}"/>
            </ac:cxnSpMkLst>
          </pc:cxn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94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4"/>
              <ac:spMk id="8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4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4"/>
              <ac:spMk id="10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4"/>
              <ac:spMk id="32" creationId="{00000000-0000-0000-0000-000000000000}"/>
            </ac:spMkLst>
          </pc:spChg>
          <pc:picChg chg="mod">
            <ac:chgData name="Burnett, Jamie (TSMLP)" userId="15678647-7a87-4b1d-8f9f-0b9f96c13c46" providerId="ADAL" clId="{1D5B8DAA-C492-4AFD-9BF1-C2C876DBB748}" dt="2019-07-13T14:07:07.169" v="4832"/>
            <ac:picMkLst>
              <pc:docMk/>
              <pc:sldMasterMk cId="1038167671" sldId="2147483780"/>
              <pc:sldLayoutMk cId="0" sldId="2147483794"/>
              <ac:picMk id="6" creationId="{00000000-0000-0000-0000-000000000000}"/>
            </ac:picMkLst>
          </pc:picChg>
          <pc:cxnChg chg="mod">
            <ac:chgData name="Burnett, Jamie (TSMLP)" userId="15678647-7a87-4b1d-8f9f-0b9f96c13c46" providerId="ADAL" clId="{1D5B8DAA-C492-4AFD-9BF1-C2C876DBB748}" dt="2019-07-13T14:07:07.169" v="4832"/>
            <ac:cxnSpMkLst>
              <pc:docMk/>
              <pc:sldMasterMk cId="1038167671" sldId="2147483780"/>
              <pc:sldLayoutMk cId="0" sldId="2147483794"/>
              <ac:cxnSpMk id="7" creationId="{00000000-0000-0000-0000-000000000000}"/>
            </ac:cxnSpMkLst>
          </pc:cxnChg>
        </pc:sldLayoutChg>
        <pc:sldLayoutChg chg="modSp">
          <pc:chgData name="Burnett, Jamie (TSMLP)" userId="15678647-7a87-4b1d-8f9f-0b9f96c13c46" providerId="ADAL" clId="{1D5B8DAA-C492-4AFD-9BF1-C2C876DBB748}" dt="2019-07-13T14:07:07.169" v="4832"/>
          <pc:sldLayoutMkLst>
            <pc:docMk/>
            <pc:sldMasterMk cId="1038167671" sldId="2147483780"/>
            <pc:sldLayoutMk cId="0" sldId="2147483795"/>
          </pc:sldLayoutMkLst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5"/>
              <ac:spMk id="5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5"/>
              <ac:spMk id="6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5"/>
              <ac:spMk id="7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5"/>
              <ac:spMk id="9" creationId="{00000000-0000-0000-0000-000000000000}"/>
            </ac:spMkLst>
          </pc:spChg>
          <pc:spChg chg="mod">
            <ac:chgData name="Burnett, Jamie (TSMLP)" userId="15678647-7a87-4b1d-8f9f-0b9f96c13c46" providerId="ADAL" clId="{1D5B8DAA-C492-4AFD-9BF1-C2C876DBB748}" dt="2019-07-13T14:07:07.169" v="4832"/>
            <ac:spMkLst>
              <pc:docMk/>
              <pc:sldMasterMk cId="1038167671" sldId="2147483780"/>
              <pc:sldLayoutMk cId="0" sldId="2147483795"/>
              <ac:spMk id="10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DF3AB-7BDC-437A-84BA-B530852D696F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524D2989-2522-4F82-B89F-551211BB5629}">
      <dgm:prSet phldrT="[Text]" custT="1"/>
      <dgm:spPr/>
      <dgm:t>
        <a:bodyPr/>
        <a:lstStyle/>
        <a:p>
          <a:endParaRPr lang="en-GB" sz="1800" dirty="0">
            <a:solidFill>
              <a:schemeClr val="bg1"/>
            </a:solidFill>
          </a:endParaRPr>
        </a:p>
        <a:p>
          <a:r>
            <a:rPr lang="en-GB" sz="1800" dirty="0">
              <a:solidFill>
                <a:schemeClr val="bg1"/>
              </a:solidFill>
            </a:rPr>
            <a:t>Country</a:t>
          </a:r>
        </a:p>
      </dgm:t>
    </dgm:pt>
    <dgm:pt modelId="{ACA8C3AC-1CA9-4F82-B054-2085FE7BACCF}" type="parTrans" cxnId="{1CA3FE6C-2AE4-4468-A490-98AE759BF7E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720B58F-4484-4298-A5C1-CB59DDCAEF3E}" type="sibTrans" cxnId="{1CA3FE6C-2AE4-4468-A490-98AE759BF7E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6B5707F-82FE-4BBD-99AA-852E43242D75}">
      <dgm:prSet phldrT="[Text]" custT="1"/>
      <dgm:spPr/>
      <dgm:t>
        <a:bodyPr/>
        <a:lstStyle/>
        <a:p>
          <a:r>
            <a:rPr lang="en-GB" sz="1800">
              <a:solidFill>
                <a:schemeClr val="bg1"/>
              </a:solidFill>
            </a:rPr>
            <a:t>Assignments</a:t>
          </a:r>
          <a:endParaRPr lang="en-GB" sz="1800" dirty="0">
            <a:solidFill>
              <a:schemeClr val="bg1"/>
            </a:solidFill>
          </a:endParaRPr>
        </a:p>
      </dgm:t>
    </dgm:pt>
    <dgm:pt modelId="{47776C77-14D3-4E76-8B83-4CD0E4C679F2}" type="parTrans" cxnId="{3704DCE7-38BA-46E1-9B1A-D95016EE7C8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A22F3F3-C0A3-4C56-BA0C-EDA26B63756F}" type="sibTrans" cxnId="{3704DCE7-38BA-46E1-9B1A-D95016EE7C8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5AE9724-0681-41C5-A48B-AC699C7151DA}">
      <dgm:prSet phldrT="[Text]" custT="1"/>
      <dgm:spPr/>
      <dgm:t>
        <a:bodyPr/>
        <a:lstStyle/>
        <a:p>
          <a:r>
            <a:rPr lang="en-GB" sz="1800">
              <a:solidFill>
                <a:schemeClr val="bg1"/>
              </a:solidFill>
            </a:rPr>
            <a:t>Addresses</a:t>
          </a:r>
          <a:endParaRPr lang="en-GB" sz="1800" dirty="0">
            <a:solidFill>
              <a:schemeClr val="bg1"/>
            </a:solidFill>
          </a:endParaRPr>
        </a:p>
      </dgm:t>
    </dgm:pt>
    <dgm:pt modelId="{AE31C9D5-5F38-4E44-8E9F-5204310B8B85}" type="parTrans" cxnId="{C7CCA24E-7F2D-417B-B0F8-920CC2AE20A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4F53316-6560-4C0C-BB1A-B971FC90D434}" type="sibTrans" cxnId="{C7CCA24E-7F2D-417B-B0F8-920CC2AE20A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7EA7024-EC15-43CC-8D18-3A9D9B62F201}">
      <dgm:prSet phldrT="[Text]" custT="1"/>
      <dgm:spPr/>
      <dgm:t>
        <a:bodyPr/>
        <a:lstStyle/>
        <a:p>
          <a:r>
            <a:rPr lang="en-GB" sz="1800">
              <a:solidFill>
                <a:schemeClr val="bg1"/>
              </a:solidFill>
            </a:rPr>
            <a:t>Contacts</a:t>
          </a:r>
          <a:endParaRPr lang="en-GB" sz="1800" dirty="0">
            <a:solidFill>
              <a:schemeClr val="bg1"/>
            </a:solidFill>
          </a:endParaRPr>
        </a:p>
      </dgm:t>
    </dgm:pt>
    <dgm:pt modelId="{DF89C809-BACE-43D9-9367-4331413B5158}" type="parTrans" cxnId="{29614209-DCB6-4621-924C-21AAF49A97C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FEA96C3-D488-4B6D-83E5-9260E5FB10E7}" type="sibTrans" cxnId="{29614209-DCB6-4621-924C-21AAF49A97C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F5C60F8-6285-4EA8-9457-C076045EE2C1}" type="pres">
      <dgm:prSet presAssocID="{0A5DF3AB-7BDC-437A-84BA-B530852D696F}" presName="Name0" presStyleCnt="0">
        <dgm:presLayoutVars>
          <dgm:dir/>
          <dgm:animLvl val="lvl"/>
          <dgm:resizeHandles val="exact"/>
        </dgm:presLayoutVars>
      </dgm:prSet>
      <dgm:spPr/>
    </dgm:pt>
    <dgm:pt modelId="{9E49C067-02AD-4A9B-A8C0-443B18FF2358}" type="pres">
      <dgm:prSet presAssocID="{524D2989-2522-4F82-B89F-551211BB5629}" presName="Name8" presStyleCnt="0"/>
      <dgm:spPr/>
    </dgm:pt>
    <dgm:pt modelId="{7E7339B6-C87D-4380-ADDC-6A004FFAF390}" type="pres">
      <dgm:prSet presAssocID="{524D2989-2522-4F82-B89F-551211BB5629}" presName="level" presStyleLbl="node1" presStyleIdx="0" presStyleCnt="4" custLinFactNeighborY="1230">
        <dgm:presLayoutVars>
          <dgm:chMax val="1"/>
          <dgm:bulletEnabled val="1"/>
        </dgm:presLayoutVars>
      </dgm:prSet>
      <dgm:spPr/>
    </dgm:pt>
    <dgm:pt modelId="{028B048E-0536-41A0-9A65-3F26A4B17499}" type="pres">
      <dgm:prSet presAssocID="{524D2989-2522-4F82-B89F-551211BB56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97B032-1F66-4DD2-9AFB-265D20995B77}" type="pres">
      <dgm:prSet presAssocID="{96B5707F-82FE-4BBD-99AA-852E43242D75}" presName="Name8" presStyleCnt="0"/>
      <dgm:spPr/>
    </dgm:pt>
    <dgm:pt modelId="{BDD7308E-4873-4FBE-9973-8D5A309CE09D}" type="pres">
      <dgm:prSet presAssocID="{96B5707F-82FE-4BBD-99AA-852E43242D75}" presName="level" presStyleLbl="node1" presStyleIdx="1" presStyleCnt="4">
        <dgm:presLayoutVars>
          <dgm:chMax val="1"/>
          <dgm:bulletEnabled val="1"/>
        </dgm:presLayoutVars>
      </dgm:prSet>
      <dgm:spPr/>
    </dgm:pt>
    <dgm:pt modelId="{0E137E94-CDE2-4567-B1F0-5BED191D0553}" type="pres">
      <dgm:prSet presAssocID="{96B5707F-82FE-4BBD-99AA-852E43242D7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FBD4AA8-FF52-48AA-BA5F-22F50DF21913}" type="pres">
      <dgm:prSet presAssocID="{65AE9724-0681-41C5-A48B-AC699C7151DA}" presName="Name8" presStyleCnt="0"/>
      <dgm:spPr/>
    </dgm:pt>
    <dgm:pt modelId="{FE112F98-353B-4D50-8550-87E8AFCAA188}" type="pres">
      <dgm:prSet presAssocID="{65AE9724-0681-41C5-A48B-AC699C7151DA}" presName="level" presStyleLbl="node1" presStyleIdx="2" presStyleCnt="4">
        <dgm:presLayoutVars>
          <dgm:chMax val="1"/>
          <dgm:bulletEnabled val="1"/>
        </dgm:presLayoutVars>
      </dgm:prSet>
      <dgm:spPr/>
    </dgm:pt>
    <dgm:pt modelId="{B8A0E9B8-CA9D-4E78-A0B7-B4190481DB37}" type="pres">
      <dgm:prSet presAssocID="{65AE9724-0681-41C5-A48B-AC699C7151D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3C383FF-8B2F-4401-99FA-19FD1396890E}" type="pres">
      <dgm:prSet presAssocID="{77EA7024-EC15-43CC-8D18-3A9D9B62F201}" presName="Name8" presStyleCnt="0"/>
      <dgm:spPr/>
    </dgm:pt>
    <dgm:pt modelId="{7FB5E636-4183-4BBB-94B8-6F21D659E79B}" type="pres">
      <dgm:prSet presAssocID="{77EA7024-EC15-43CC-8D18-3A9D9B62F201}" presName="level" presStyleLbl="node1" presStyleIdx="3" presStyleCnt="4">
        <dgm:presLayoutVars>
          <dgm:chMax val="1"/>
          <dgm:bulletEnabled val="1"/>
        </dgm:presLayoutVars>
      </dgm:prSet>
      <dgm:spPr/>
    </dgm:pt>
    <dgm:pt modelId="{80A685B8-740E-4274-B640-92712656B085}" type="pres">
      <dgm:prSet presAssocID="{77EA7024-EC15-43CC-8D18-3A9D9B62F20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8BEB500-0C90-4F6D-ADA1-BC6AD866C4DC}" type="presOf" srcId="{524D2989-2522-4F82-B89F-551211BB5629}" destId="{7E7339B6-C87D-4380-ADDC-6A004FFAF390}" srcOrd="0" destOrd="0" presId="urn:microsoft.com/office/officeart/2005/8/layout/pyramid1"/>
    <dgm:cxn modelId="{29614209-DCB6-4621-924C-21AAF49A97C5}" srcId="{0A5DF3AB-7BDC-437A-84BA-B530852D696F}" destId="{77EA7024-EC15-43CC-8D18-3A9D9B62F201}" srcOrd="3" destOrd="0" parTransId="{DF89C809-BACE-43D9-9367-4331413B5158}" sibTransId="{CFEA96C3-D488-4B6D-83E5-9260E5FB10E7}"/>
    <dgm:cxn modelId="{9177C52A-F508-4E9B-B366-49EFC825BE15}" type="presOf" srcId="{0A5DF3AB-7BDC-437A-84BA-B530852D696F}" destId="{9F5C60F8-6285-4EA8-9457-C076045EE2C1}" srcOrd="0" destOrd="0" presId="urn:microsoft.com/office/officeart/2005/8/layout/pyramid1"/>
    <dgm:cxn modelId="{5BE5DC69-06F7-4080-B6ED-AE02C3F50AF0}" type="presOf" srcId="{77EA7024-EC15-43CC-8D18-3A9D9B62F201}" destId="{7FB5E636-4183-4BBB-94B8-6F21D659E79B}" srcOrd="0" destOrd="0" presId="urn:microsoft.com/office/officeart/2005/8/layout/pyramid1"/>
    <dgm:cxn modelId="{1CA3FE6C-2AE4-4468-A490-98AE759BF7E2}" srcId="{0A5DF3AB-7BDC-437A-84BA-B530852D696F}" destId="{524D2989-2522-4F82-B89F-551211BB5629}" srcOrd="0" destOrd="0" parTransId="{ACA8C3AC-1CA9-4F82-B054-2085FE7BACCF}" sibTransId="{2720B58F-4484-4298-A5C1-CB59DDCAEF3E}"/>
    <dgm:cxn modelId="{C7CCA24E-7F2D-417B-B0F8-920CC2AE20AF}" srcId="{0A5DF3AB-7BDC-437A-84BA-B530852D696F}" destId="{65AE9724-0681-41C5-A48B-AC699C7151DA}" srcOrd="2" destOrd="0" parTransId="{AE31C9D5-5F38-4E44-8E9F-5204310B8B85}" sibTransId="{64F53316-6560-4C0C-BB1A-B971FC90D434}"/>
    <dgm:cxn modelId="{B99336B0-6E57-4F9A-B291-25492E6A9429}" type="presOf" srcId="{77EA7024-EC15-43CC-8D18-3A9D9B62F201}" destId="{80A685B8-740E-4274-B640-92712656B085}" srcOrd="1" destOrd="0" presId="urn:microsoft.com/office/officeart/2005/8/layout/pyramid1"/>
    <dgm:cxn modelId="{D8CDF8BF-17B0-43C4-9FA2-3DDA8753D7D4}" type="presOf" srcId="{96B5707F-82FE-4BBD-99AA-852E43242D75}" destId="{BDD7308E-4873-4FBE-9973-8D5A309CE09D}" srcOrd="0" destOrd="0" presId="urn:microsoft.com/office/officeart/2005/8/layout/pyramid1"/>
    <dgm:cxn modelId="{A7D9BED9-DDA9-4474-B379-F0EC5727D607}" type="presOf" srcId="{65AE9724-0681-41C5-A48B-AC699C7151DA}" destId="{B8A0E9B8-CA9D-4E78-A0B7-B4190481DB37}" srcOrd="1" destOrd="0" presId="urn:microsoft.com/office/officeart/2005/8/layout/pyramid1"/>
    <dgm:cxn modelId="{AC66FEDF-CA40-498A-819A-ACC6BB1CD799}" type="presOf" srcId="{65AE9724-0681-41C5-A48B-AC699C7151DA}" destId="{FE112F98-353B-4D50-8550-87E8AFCAA188}" srcOrd="0" destOrd="0" presId="urn:microsoft.com/office/officeart/2005/8/layout/pyramid1"/>
    <dgm:cxn modelId="{3704DCE7-38BA-46E1-9B1A-D95016EE7C80}" srcId="{0A5DF3AB-7BDC-437A-84BA-B530852D696F}" destId="{96B5707F-82FE-4BBD-99AA-852E43242D75}" srcOrd="1" destOrd="0" parTransId="{47776C77-14D3-4E76-8B83-4CD0E4C679F2}" sibTransId="{8A22F3F3-C0A3-4C56-BA0C-EDA26B63756F}"/>
    <dgm:cxn modelId="{D81C63F1-8358-4F21-80C2-B27ABFBA75EE}" type="presOf" srcId="{96B5707F-82FE-4BBD-99AA-852E43242D75}" destId="{0E137E94-CDE2-4567-B1F0-5BED191D0553}" srcOrd="1" destOrd="0" presId="urn:microsoft.com/office/officeart/2005/8/layout/pyramid1"/>
    <dgm:cxn modelId="{F7F1B7F5-4331-47EA-9AB7-28C8B49F911C}" type="presOf" srcId="{524D2989-2522-4F82-B89F-551211BB5629}" destId="{028B048E-0536-41A0-9A65-3F26A4B17499}" srcOrd="1" destOrd="0" presId="urn:microsoft.com/office/officeart/2005/8/layout/pyramid1"/>
    <dgm:cxn modelId="{4A071F9C-B56F-4139-9444-803A69724930}" type="presParOf" srcId="{9F5C60F8-6285-4EA8-9457-C076045EE2C1}" destId="{9E49C067-02AD-4A9B-A8C0-443B18FF2358}" srcOrd="0" destOrd="0" presId="urn:microsoft.com/office/officeart/2005/8/layout/pyramid1"/>
    <dgm:cxn modelId="{BCA1A0F3-979F-411D-AA0C-CFFE1B573490}" type="presParOf" srcId="{9E49C067-02AD-4A9B-A8C0-443B18FF2358}" destId="{7E7339B6-C87D-4380-ADDC-6A004FFAF390}" srcOrd="0" destOrd="0" presId="urn:microsoft.com/office/officeart/2005/8/layout/pyramid1"/>
    <dgm:cxn modelId="{30868382-724D-4669-894E-F4A2B96D7B15}" type="presParOf" srcId="{9E49C067-02AD-4A9B-A8C0-443B18FF2358}" destId="{028B048E-0536-41A0-9A65-3F26A4B17499}" srcOrd="1" destOrd="0" presId="urn:microsoft.com/office/officeart/2005/8/layout/pyramid1"/>
    <dgm:cxn modelId="{E84C170D-B668-40E9-B195-A1B8C0C24C52}" type="presParOf" srcId="{9F5C60F8-6285-4EA8-9457-C076045EE2C1}" destId="{2B97B032-1F66-4DD2-9AFB-265D20995B77}" srcOrd="1" destOrd="0" presId="urn:microsoft.com/office/officeart/2005/8/layout/pyramid1"/>
    <dgm:cxn modelId="{37A4756C-98F0-4744-AD44-5F71197095A3}" type="presParOf" srcId="{2B97B032-1F66-4DD2-9AFB-265D20995B77}" destId="{BDD7308E-4873-4FBE-9973-8D5A309CE09D}" srcOrd="0" destOrd="0" presId="urn:microsoft.com/office/officeart/2005/8/layout/pyramid1"/>
    <dgm:cxn modelId="{B3B66B03-9D05-4ED6-910E-DE0D19CE56F2}" type="presParOf" srcId="{2B97B032-1F66-4DD2-9AFB-265D20995B77}" destId="{0E137E94-CDE2-4567-B1F0-5BED191D0553}" srcOrd="1" destOrd="0" presId="urn:microsoft.com/office/officeart/2005/8/layout/pyramid1"/>
    <dgm:cxn modelId="{3C5EB966-6CD4-4344-9274-60F496162350}" type="presParOf" srcId="{9F5C60F8-6285-4EA8-9457-C076045EE2C1}" destId="{CFBD4AA8-FF52-48AA-BA5F-22F50DF21913}" srcOrd="2" destOrd="0" presId="urn:microsoft.com/office/officeart/2005/8/layout/pyramid1"/>
    <dgm:cxn modelId="{305C019D-1B07-490F-A6B9-2E586CB8C691}" type="presParOf" srcId="{CFBD4AA8-FF52-48AA-BA5F-22F50DF21913}" destId="{FE112F98-353B-4D50-8550-87E8AFCAA188}" srcOrd="0" destOrd="0" presId="urn:microsoft.com/office/officeart/2005/8/layout/pyramid1"/>
    <dgm:cxn modelId="{867242AA-A43E-4217-B832-1932FF8CCCB9}" type="presParOf" srcId="{CFBD4AA8-FF52-48AA-BA5F-22F50DF21913}" destId="{B8A0E9B8-CA9D-4E78-A0B7-B4190481DB37}" srcOrd="1" destOrd="0" presId="urn:microsoft.com/office/officeart/2005/8/layout/pyramid1"/>
    <dgm:cxn modelId="{F42361BD-3991-4F1A-81A8-F7C0B809A68B}" type="presParOf" srcId="{9F5C60F8-6285-4EA8-9457-C076045EE2C1}" destId="{C3C383FF-8B2F-4401-99FA-19FD1396890E}" srcOrd="3" destOrd="0" presId="urn:microsoft.com/office/officeart/2005/8/layout/pyramid1"/>
    <dgm:cxn modelId="{D2636014-0F18-42A4-A0A7-4575C9ABCE53}" type="presParOf" srcId="{C3C383FF-8B2F-4401-99FA-19FD1396890E}" destId="{7FB5E636-4183-4BBB-94B8-6F21D659E79B}" srcOrd="0" destOrd="0" presId="urn:microsoft.com/office/officeart/2005/8/layout/pyramid1"/>
    <dgm:cxn modelId="{7A7374A6-F97D-4C51-8700-B77C66198ED4}" type="presParOf" srcId="{C3C383FF-8B2F-4401-99FA-19FD1396890E}" destId="{80A685B8-740E-4274-B640-92712656B08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FDEA0-49D0-42EF-AF7D-20F8913086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75DF9F-DB41-47FE-A3F4-FCD61F3F0394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200" dirty="0"/>
            <a:t>Interview in </a:t>
          </a:r>
          <a:r>
            <a:rPr lang="en-GB" sz="1200"/>
            <a:t>Wrong Location</a:t>
          </a:r>
          <a:endParaRPr lang="en-GB" sz="1200" dirty="0"/>
        </a:p>
      </dgm:t>
    </dgm:pt>
    <dgm:pt modelId="{B18234CB-A33E-4805-8E65-61BE51BCF084}" type="parTrans" cxnId="{0F67C7FD-389E-41E1-A5DF-E207B180A91D}">
      <dgm:prSet/>
      <dgm:spPr/>
      <dgm:t>
        <a:bodyPr/>
        <a:lstStyle/>
        <a:p>
          <a:endParaRPr lang="en-GB" sz="1200"/>
        </a:p>
      </dgm:t>
    </dgm:pt>
    <dgm:pt modelId="{2E20E205-6AE7-439A-A124-0A68ABB738BB}" type="sibTrans" cxnId="{0F67C7FD-389E-41E1-A5DF-E207B180A91D}">
      <dgm:prSet/>
      <dgm:spPr/>
      <dgm:t>
        <a:bodyPr/>
        <a:lstStyle/>
        <a:p>
          <a:endParaRPr lang="en-GB" sz="1200"/>
        </a:p>
      </dgm:t>
    </dgm:pt>
    <dgm:pt modelId="{49BD8166-F46E-4C58-8384-740A6A6BE413}">
      <dgm:prSet custT="1"/>
      <dgm:spPr/>
      <dgm:t>
        <a:bodyPr/>
        <a:lstStyle/>
        <a:p>
          <a:r>
            <a:rPr lang="en-GB" sz="1200" dirty="0"/>
            <a:t>Does GPS from other contacts show interviewer in right area on same date and time?</a:t>
          </a:r>
        </a:p>
      </dgm:t>
    </dgm:pt>
    <dgm:pt modelId="{D68A5E2A-FB3D-4630-8986-80FC138CC0C4}" type="parTrans" cxnId="{40649100-27F0-4B25-877B-82759BF880C9}">
      <dgm:prSet/>
      <dgm:spPr/>
      <dgm:t>
        <a:bodyPr/>
        <a:lstStyle/>
        <a:p>
          <a:endParaRPr lang="en-GB" sz="1200"/>
        </a:p>
      </dgm:t>
    </dgm:pt>
    <dgm:pt modelId="{A5F5481A-6A89-43D0-99D4-A192AD9864D8}" type="sibTrans" cxnId="{40649100-27F0-4B25-877B-82759BF880C9}">
      <dgm:prSet/>
      <dgm:spPr/>
      <dgm:t>
        <a:bodyPr/>
        <a:lstStyle/>
        <a:p>
          <a:endParaRPr lang="en-GB" sz="1200"/>
        </a:p>
      </dgm:t>
    </dgm:pt>
    <dgm:pt modelId="{B47472B5-1BFB-4722-91AF-3122113BC1AC}">
      <dgm:prSet custT="1"/>
      <dgm:spPr/>
      <dgm:t>
        <a:bodyPr/>
        <a:lstStyle/>
        <a:p>
          <a:r>
            <a:rPr lang="en-GB" sz="1200"/>
            <a:t>Yes</a:t>
          </a:r>
        </a:p>
      </dgm:t>
    </dgm:pt>
    <dgm:pt modelId="{DB5C2706-89B9-406A-8B7A-F7CDE8E3E036}" type="parTrans" cxnId="{8D7895A8-F06F-4AEA-B7EB-CC6D2DB4307D}">
      <dgm:prSet/>
      <dgm:spPr/>
      <dgm:t>
        <a:bodyPr/>
        <a:lstStyle/>
        <a:p>
          <a:endParaRPr lang="en-GB" sz="1200"/>
        </a:p>
      </dgm:t>
    </dgm:pt>
    <dgm:pt modelId="{091F3E49-CD2B-4519-8A14-9215FC4227C6}" type="sibTrans" cxnId="{8D7895A8-F06F-4AEA-B7EB-CC6D2DB4307D}">
      <dgm:prSet/>
      <dgm:spPr/>
      <dgm:t>
        <a:bodyPr/>
        <a:lstStyle/>
        <a:p>
          <a:endParaRPr lang="en-GB" sz="1200"/>
        </a:p>
      </dgm:t>
    </dgm:pt>
    <dgm:pt modelId="{8B9AE2F7-7499-41D2-930E-DE7DCBD553D3}">
      <dgm:prSet custT="1"/>
      <dgm:spPr/>
      <dgm:t>
        <a:bodyPr/>
        <a:lstStyle/>
        <a:p>
          <a:r>
            <a:rPr lang="en-GB" sz="1200"/>
            <a:t>No</a:t>
          </a:r>
        </a:p>
      </dgm:t>
    </dgm:pt>
    <dgm:pt modelId="{B3E616EE-A433-4803-8318-8957556430A5}" type="parTrans" cxnId="{F3C00378-21A9-4ED2-8009-0B377B2BED8E}">
      <dgm:prSet/>
      <dgm:spPr/>
      <dgm:t>
        <a:bodyPr/>
        <a:lstStyle/>
        <a:p>
          <a:endParaRPr lang="en-GB" sz="1200"/>
        </a:p>
      </dgm:t>
    </dgm:pt>
    <dgm:pt modelId="{4A71C377-1168-477C-B52A-2381E64D979E}" type="sibTrans" cxnId="{F3C00378-21A9-4ED2-8009-0B377B2BED8E}">
      <dgm:prSet/>
      <dgm:spPr/>
      <dgm:t>
        <a:bodyPr/>
        <a:lstStyle/>
        <a:p>
          <a:endParaRPr lang="en-GB" sz="1200"/>
        </a:p>
      </dgm:t>
    </dgm:pt>
    <dgm:pt modelId="{047F447B-6E7A-4546-ABCE-1DCA253CE6B4}">
      <dgm:prSet custT="1"/>
      <dgm:spPr/>
      <dgm:t>
        <a:bodyPr/>
        <a:lstStyle/>
        <a:p>
          <a:r>
            <a:rPr lang="en-GB" sz="1200"/>
            <a:t>Unknown</a:t>
          </a:r>
        </a:p>
      </dgm:t>
    </dgm:pt>
    <dgm:pt modelId="{5220F039-6D3B-483D-8BB5-27891BF7ADAC}" type="parTrans" cxnId="{13F0DC4E-99B5-4C85-93D8-5B2485762A77}">
      <dgm:prSet/>
      <dgm:spPr/>
      <dgm:t>
        <a:bodyPr/>
        <a:lstStyle/>
        <a:p>
          <a:endParaRPr lang="en-GB" sz="1200"/>
        </a:p>
      </dgm:t>
    </dgm:pt>
    <dgm:pt modelId="{F6B0C1B2-4D29-427A-956A-F8EA8A57C56C}" type="sibTrans" cxnId="{13F0DC4E-99B5-4C85-93D8-5B2485762A77}">
      <dgm:prSet/>
      <dgm:spPr/>
      <dgm:t>
        <a:bodyPr/>
        <a:lstStyle/>
        <a:p>
          <a:endParaRPr lang="en-GB" sz="1200"/>
        </a:p>
      </dgm:t>
    </dgm:pt>
    <dgm:pt modelId="{7E750F3D-27CC-481E-8CF0-08310FC50CBB}">
      <dgm:prSet custT="1"/>
      <dgm:spPr>
        <a:solidFill>
          <a:srgbClr val="00B050"/>
        </a:solidFill>
      </dgm:spPr>
      <dgm:t>
        <a:bodyPr/>
        <a:lstStyle/>
        <a:p>
          <a:r>
            <a:rPr lang="en-GB" sz="1200" dirty="0"/>
            <a:t>KEEP INTERVIEW (assuming other details okay)</a:t>
          </a:r>
        </a:p>
      </dgm:t>
    </dgm:pt>
    <dgm:pt modelId="{CC19831A-ACCD-4DC2-863A-6B7064025494}" type="parTrans" cxnId="{A00C8674-628D-4A7A-A421-ABD404568C55}">
      <dgm:prSet/>
      <dgm:spPr/>
      <dgm:t>
        <a:bodyPr/>
        <a:lstStyle/>
        <a:p>
          <a:endParaRPr lang="en-GB" sz="1200"/>
        </a:p>
      </dgm:t>
    </dgm:pt>
    <dgm:pt modelId="{0D48724F-8C34-4018-85E5-5BEAD354E97F}" type="sibTrans" cxnId="{A00C8674-628D-4A7A-A421-ABD404568C55}">
      <dgm:prSet/>
      <dgm:spPr/>
      <dgm:t>
        <a:bodyPr/>
        <a:lstStyle/>
        <a:p>
          <a:endParaRPr lang="en-GB" sz="1200"/>
        </a:p>
      </dgm:t>
    </dgm:pt>
    <dgm:pt modelId="{F48085A5-A76C-42F3-BD15-52E1B075142B}">
      <dgm:prSet custT="1"/>
      <dgm:spPr>
        <a:solidFill>
          <a:srgbClr val="FF0000"/>
        </a:solidFill>
      </dgm:spPr>
      <dgm:t>
        <a:bodyPr/>
        <a:lstStyle/>
        <a:p>
          <a:r>
            <a:rPr lang="en-GB" sz="1200" dirty="0"/>
            <a:t>REMOVE INTERVIEW - FAILED QUALITY CHECK</a:t>
          </a:r>
        </a:p>
      </dgm:t>
    </dgm:pt>
    <dgm:pt modelId="{0DB6D3F6-A24D-45F3-90D5-36CF0C1531F7}" type="parTrans" cxnId="{F95C7A8E-9607-4B88-88AA-E16E600A5A9C}">
      <dgm:prSet/>
      <dgm:spPr/>
      <dgm:t>
        <a:bodyPr/>
        <a:lstStyle/>
        <a:p>
          <a:endParaRPr lang="en-GB" sz="1200"/>
        </a:p>
      </dgm:t>
    </dgm:pt>
    <dgm:pt modelId="{8D9E5243-4076-43A2-837E-3AB7677806DF}" type="sibTrans" cxnId="{F95C7A8E-9607-4B88-88AA-E16E600A5A9C}">
      <dgm:prSet/>
      <dgm:spPr/>
      <dgm:t>
        <a:bodyPr/>
        <a:lstStyle/>
        <a:p>
          <a:endParaRPr lang="en-GB" sz="1200"/>
        </a:p>
      </dgm:t>
    </dgm:pt>
    <dgm:pt modelId="{F26DF12A-4FE4-4BFF-91F9-BAF64B96355E}">
      <dgm:prSet custT="1"/>
      <dgm:spPr>
        <a:solidFill>
          <a:srgbClr val="0070C0"/>
        </a:solidFill>
      </dgm:spPr>
      <dgm:t>
        <a:bodyPr/>
        <a:lstStyle/>
        <a:p>
          <a:r>
            <a:rPr lang="en-GB" sz="1200"/>
            <a:t>Validate interview</a:t>
          </a:r>
        </a:p>
      </dgm:t>
    </dgm:pt>
    <dgm:pt modelId="{F6353D46-7761-46C1-86F4-EA8CE48BB5AC}" type="parTrans" cxnId="{148C1129-5B41-4170-A4E8-3ED516C28359}">
      <dgm:prSet/>
      <dgm:spPr/>
      <dgm:t>
        <a:bodyPr/>
        <a:lstStyle/>
        <a:p>
          <a:endParaRPr lang="en-GB" sz="1200"/>
        </a:p>
      </dgm:t>
    </dgm:pt>
    <dgm:pt modelId="{DD54EAE9-D43B-4D34-8655-F6F5C12B1EB8}" type="sibTrans" cxnId="{148C1129-5B41-4170-A4E8-3ED516C28359}">
      <dgm:prSet/>
      <dgm:spPr/>
      <dgm:t>
        <a:bodyPr/>
        <a:lstStyle/>
        <a:p>
          <a:endParaRPr lang="en-GB" sz="1200"/>
        </a:p>
      </dgm:t>
    </dgm:pt>
    <dgm:pt modelId="{C97ABB9E-77FC-4D44-81F5-FBF4173F5C97}">
      <dgm:prSet custT="1"/>
      <dgm:spPr>
        <a:solidFill>
          <a:srgbClr val="0070C0"/>
        </a:solidFill>
      </dgm:spPr>
      <dgm:t>
        <a:bodyPr/>
        <a:lstStyle/>
        <a:p>
          <a:r>
            <a:rPr lang="en-GB" sz="1200" dirty="0"/>
            <a:t>Has interview passed validation?</a:t>
          </a:r>
        </a:p>
      </dgm:t>
    </dgm:pt>
    <dgm:pt modelId="{73A6481A-A2ED-47FB-BB9D-EF2C08F845DD}" type="parTrans" cxnId="{E7626224-CF39-4927-8610-EEBB14A40252}">
      <dgm:prSet/>
      <dgm:spPr/>
      <dgm:t>
        <a:bodyPr/>
        <a:lstStyle/>
        <a:p>
          <a:endParaRPr lang="en-GB" sz="1200"/>
        </a:p>
      </dgm:t>
    </dgm:pt>
    <dgm:pt modelId="{20C9F8F8-AAB7-4739-A6A3-EC5F0F62FC70}" type="sibTrans" cxnId="{E7626224-CF39-4927-8610-EEBB14A40252}">
      <dgm:prSet/>
      <dgm:spPr/>
      <dgm:t>
        <a:bodyPr/>
        <a:lstStyle/>
        <a:p>
          <a:endParaRPr lang="en-GB" sz="1200"/>
        </a:p>
      </dgm:t>
    </dgm:pt>
    <dgm:pt modelId="{7940DB10-0C8C-40F4-B933-883900F747C5}">
      <dgm:prSet custT="1"/>
      <dgm:spPr>
        <a:solidFill>
          <a:srgbClr val="0070C0"/>
        </a:solidFill>
      </dgm:spPr>
      <dgm:t>
        <a:bodyPr/>
        <a:lstStyle/>
        <a:p>
          <a:r>
            <a:rPr lang="en-GB" sz="1200"/>
            <a:t>Yes</a:t>
          </a:r>
        </a:p>
      </dgm:t>
    </dgm:pt>
    <dgm:pt modelId="{7D87BE3A-320C-493B-BEDB-063776ED0123}" type="parTrans" cxnId="{A0DB6DB2-2293-4020-8DEA-9517D4FD19EF}">
      <dgm:prSet/>
      <dgm:spPr/>
      <dgm:t>
        <a:bodyPr/>
        <a:lstStyle/>
        <a:p>
          <a:endParaRPr lang="en-GB" sz="1200"/>
        </a:p>
      </dgm:t>
    </dgm:pt>
    <dgm:pt modelId="{CB260F1A-22E3-4431-AB76-F8D9223D813E}" type="sibTrans" cxnId="{A0DB6DB2-2293-4020-8DEA-9517D4FD19EF}">
      <dgm:prSet/>
      <dgm:spPr/>
      <dgm:t>
        <a:bodyPr/>
        <a:lstStyle/>
        <a:p>
          <a:endParaRPr lang="en-GB" sz="1200"/>
        </a:p>
      </dgm:t>
    </dgm:pt>
    <dgm:pt modelId="{93B68FEB-7F03-4AF5-B3F1-FE4B4E7F5FAB}">
      <dgm:prSet custT="1"/>
      <dgm:spPr>
        <a:solidFill>
          <a:srgbClr val="0070C0"/>
        </a:solidFill>
      </dgm:spPr>
      <dgm:t>
        <a:bodyPr/>
        <a:lstStyle/>
        <a:p>
          <a:r>
            <a:rPr lang="en-GB" sz="1200"/>
            <a:t>No</a:t>
          </a:r>
        </a:p>
      </dgm:t>
    </dgm:pt>
    <dgm:pt modelId="{3B7BC49B-7582-4174-964D-388C2AD48016}" type="parTrans" cxnId="{3DA55655-6CEA-4FB2-A775-7BB0DF56836E}">
      <dgm:prSet/>
      <dgm:spPr/>
      <dgm:t>
        <a:bodyPr/>
        <a:lstStyle/>
        <a:p>
          <a:endParaRPr lang="en-GB" sz="1200"/>
        </a:p>
      </dgm:t>
    </dgm:pt>
    <dgm:pt modelId="{31BB0C20-DFF9-4085-9FBF-693CC026B99E}" type="sibTrans" cxnId="{3DA55655-6CEA-4FB2-A775-7BB0DF56836E}">
      <dgm:prSet/>
      <dgm:spPr/>
      <dgm:t>
        <a:bodyPr/>
        <a:lstStyle/>
        <a:p>
          <a:endParaRPr lang="en-GB" sz="1200"/>
        </a:p>
      </dgm:t>
    </dgm:pt>
    <dgm:pt modelId="{C4530405-5570-457F-998C-3E5303679878}">
      <dgm:prSet custT="1"/>
      <dgm:spPr>
        <a:solidFill>
          <a:srgbClr val="00B050"/>
        </a:solidFill>
      </dgm:spPr>
      <dgm:t>
        <a:bodyPr/>
        <a:lstStyle/>
        <a:p>
          <a:r>
            <a:rPr lang="en-GB" sz="1200" dirty="0"/>
            <a:t>KEEP INTERVIEW</a:t>
          </a:r>
        </a:p>
      </dgm:t>
    </dgm:pt>
    <dgm:pt modelId="{18A6297C-E574-470C-ACEC-10B374D4E118}" type="parTrans" cxnId="{5307037F-D5FC-42B2-8195-C3DECBA618AE}">
      <dgm:prSet/>
      <dgm:spPr/>
      <dgm:t>
        <a:bodyPr/>
        <a:lstStyle/>
        <a:p>
          <a:endParaRPr lang="en-GB" sz="1200"/>
        </a:p>
      </dgm:t>
    </dgm:pt>
    <dgm:pt modelId="{EEC8B55E-AE9E-4850-833C-E9F8C0BE2861}" type="sibTrans" cxnId="{5307037F-D5FC-42B2-8195-C3DECBA618AE}">
      <dgm:prSet/>
      <dgm:spPr/>
      <dgm:t>
        <a:bodyPr/>
        <a:lstStyle/>
        <a:p>
          <a:endParaRPr lang="en-GB" sz="1200"/>
        </a:p>
      </dgm:t>
    </dgm:pt>
    <dgm:pt modelId="{56FC570D-2BAC-421B-9ADE-B8BFD7CD88C5}">
      <dgm:prSet custT="1"/>
      <dgm:spPr>
        <a:solidFill>
          <a:srgbClr val="FF0000"/>
        </a:solidFill>
      </dgm:spPr>
      <dgm:t>
        <a:bodyPr/>
        <a:lstStyle/>
        <a:p>
          <a:r>
            <a:rPr lang="en-GB" sz="1200" dirty="0"/>
            <a:t>REMOVE INTERVIEW - FAILED QUALITY CHECK</a:t>
          </a:r>
        </a:p>
      </dgm:t>
    </dgm:pt>
    <dgm:pt modelId="{4B8092E6-46C4-488C-9C61-8540FC3E06D1}" type="parTrans" cxnId="{2486324C-CA43-40A2-82BF-00449CF15CC8}">
      <dgm:prSet/>
      <dgm:spPr/>
      <dgm:t>
        <a:bodyPr/>
        <a:lstStyle/>
        <a:p>
          <a:endParaRPr lang="en-GB" sz="1200"/>
        </a:p>
      </dgm:t>
    </dgm:pt>
    <dgm:pt modelId="{04C99E9F-87AF-4F73-899B-D4B99D538E03}" type="sibTrans" cxnId="{2486324C-CA43-40A2-82BF-00449CF15CC8}">
      <dgm:prSet/>
      <dgm:spPr/>
      <dgm:t>
        <a:bodyPr/>
        <a:lstStyle/>
        <a:p>
          <a:endParaRPr lang="en-GB" sz="1200"/>
        </a:p>
      </dgm:t>
    </dgm:pt>
    <dgm:pt modelId="{99375ED3-1B42-4A8C-A749-315452F5EA28}" type="pres">
      <dgm:prSet presAssocID="{BDDFDEA0-49D0-42EF-AF7D-20F8913086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251558-40FB-4A0E-9A86-2934730CB618}" type="pres">
      <dgm:prSet presAssocID="{D275DF9F-DB41-47FE-A3F4-FCD61F3F0394}" presName="hierRoot1" presStyleCnt="0">
        <dgm:presLayoutVars>
          <dgm:hierBranch val="init"/>
        </dgm:presLayoutVars>
      </dgm:prSet>
      <dgm:spPr/>
    </dgm:pt>
    <dgm:pt modelId="{C028AC8A-EE3E-4FA0-9F7F-72EFF995F102}" type="pres">
      <dgm:prSet presAssocID="{D275DF9F-DB41-47FE-A3F4-FCD61F3F0394}" presName="rootComposite1" presStyleCnt="0"/>
      <dgm:spPr/>
    </dgm:pt>
    <dgm:pt modelId="{0EF6C5A1-CA7B-4555-9F3C-6B645424B8F3}" type="pres">
      <dgm:prSet presAssocID="{D275DF9F-DB41-47FE-A3F4-FCD61F3F0394}" presName="rootText1" presStyleLbl="node0" presStyleIdx="0" presStyleCnt="1" custScaleX="246390" custScaleY="112004">
        <dgm:presLayoutVars>
          <dgm:chPref val="3"/>
        </dgm:presLayoutVars>
      </dgm:prSet>
      <dgm:spPr/>
    </dgm:pt>
    <dgm:pt modelId="{B1D12E40-455E-4CA1-99C0-215F5D515BEB}" type="pres">
      <dgm:prSet presAssocID="{D275DF9F-DB41-47FE-A3F4-FCD61F3F0394}" presName="rootConnector1" presStyleLbl="node1" presStyleIdx="0" presStyleCnt="0"/>
      <dgm:spPr/>
    </dgm:pt>
    <dgm:pt modelId="{8D25BC3D-EC70-4809-83C1-565D0265ADDC}" type="pres">
      <dgm:prSet presAssocID="{D275DF9F-DB41-47FE-A3F4-FCD61F3F0394}" presName="hierChild2" presStyleCnt="0"/>
      <dgm:spPr/>
    </dgm:pt>
    <dgm:pt modelId="{1EEB7E68-078F-48F7-A315-9CA7C67AD8C6}" type="pres">
      <dgm:prSet presAssocID="{D68A5E2A-FB3D-4630-8986-80FC138CC0C4}" presName="Name37" presStyleLbl="parChTrans1D2" presStyleIdx="0" presStyleCnt="1"/>
      <dgm:spPr/>
    </dgm:pt>
    <dgm:pt modelId="{D9319901-0D6A-4912-8967-A8B267D13B5B}" type="pres">
      <dgm:prSet presAssocID="{49BD8166-F46E-4C58-8384-740A6A6BE413}" presName="hierRoot2" presStyleCnt="0">
        <dgm:presLayoutVars>
          <dgm:hierBranch val="init"/>
        </dgm:presLayoutVars>
      </dgm:prSet>
      <dgm:spPr/>
    </dgm:pt>
    <dgm:pt modelId="{BBA51874-A706-4764-9544-13BF8C65078A}" type="pres">
      <dgm:prSet presAssocID="{49BD8166-F46E-4C58-8384-740A6A6BE413}" presName="rootComposite" presStyleCnt="0"/>
      <dgm:spPr/>
    </dgm:pt>
    <dgm:pt modelId="{7B29924C-9D65-4D06-A5A9-AC510F32BA97}" type="pres">
      <dgm:prSet presAssocID="{49BD8166-F46E-4C58-8384-740A6A6BE413}" presName="rootText" presStyleLbl="node2" presStyleIdx="0" presStyleCnt="1" custScaleX="259840" custScaleY="148778">
        <dgm:presLayoutVars>
          <dgm:chPref val="3"/>
        </dgm:presLayoutVars>
      </dgm:prSet>
      <dgm:spPr/>
    </dgm:pt>
    <dgm:pt modelId="{CEBBA342-47D4-46AD-8A48-DB9AE42F4E0A}" type="pres">
      <dgm:prSet presAssocID="{49BD8166-F46E-4C58-8384-740A6A6BE413}" presName="rootConnector" presStyleLbl="node2" presStyleIdx="0" presStyleCnt="1"/>
      <dgm:spPr/>
    </dgm:pt>
    <dgm:pt modelId="{BA01C097-0D9C-48CA-BE06-2AD8156724C4}" type="pres">
      <dgm:prSet presAssocID="{49BD8166-F46E-4C58-8384-740A6A6BE413}" presName="hierChild4" presStyleCnt="0"/>
      <dgm:spPr/>
    </dgm:pt>
    <dgm:pt modelId="{B630E3D9-6AB6-4860-A23C-FD43B339F5F5}" type="pres">
      <dgm:prSet presAssocID="{DB5C2706-89B9-406A-8B7A-F7CDE8E3E036}" presName="Name37" presStyleLbl="parChTrans1D3" presStyleIdx="0" presStyleCnt="3"/>
      <dgm:spPr/>
    </dgm:pt>
    <dgm:pt modelId="{BC93A9D9-138A-420B-A46B-E0CE9DA63D0C}" type="pres">
      <dgm:prSet presAssocID="{B47472B5-1BFB-4722-91AF-3122113BC1AC}" presName="hierRoot2" presStyleCnt="0">
        <dgm:presLayoutVars>
          <dgm:hierBranch val="init"/>
        </dgm:presLayoutVars>
      </dgm:prSet>
      <dgm:spPr/>
    </dgm:pt>
    <dgm:pt modelId="{9ADA39A5-6FD4-478C-8B0B-71746E777D4D}" type="pres">
      <dgm:prSet presAssocID="{B47472B5-1BFB-4722-91AF-3122113BC1AC}" presName="rootComposite" presStyleCnt="0"/>
      <dgm:spPr/>
    </dgm:pt>
    <dgm:pt modelId="{4E1D7C59-F390-410E-997F-28B610CF1C2C}" type="pres">
      <dgm:prSet presAssocID="{B47472B5-1BFB-4722-91AF-3122113BC1AC}" presName="rootText" presStyleLbl="node3" presStyleIdx="0" presStyleCnt="3">
        <dgm:presLayoutVars>
          <dgm:chPref val="3"/>
        </dgm:presLayoutVars>
      </dgm:prSet>
      <dgm:spPr/>
    </dgm:pt>
    <dgm:pt modelId="{9AD82F34-0131-4A3A-BF95-30BF48E24F08}" type="pres">
      <dgm:prSet presAssocID="{B47472B5-1BFB-4722-91AF-3122113BC1AC}" presName="rootConnector" presStyleLbl="node3" presStyleIdx="0" presStyleCnt="3"/>
      <dgm:spPr/>
    </dgm:pt>
    <dgm:pt modelId="{2A597B0C-89B9-416B-B197-B4CEBF53547E}" type="pres">
      <dgm:prSet presAssocID="{B47472B5-1BFB-4722-91AF-3122113BC1AC}" presName="hierChild4" presStyleCnt="0"/>
      <dgm:spPr/>
    </dgm:pt>
    <dgm:pt modelId="{F5082877-1038-4376-A925-1EF247F91D6B}" type="pres">
      <dgm:prSet presAssocID="{CC19831A-ACCD-4DC2-863A-6B7064025494}" presName="Name37" presStyleLbl="parChTrans1D4" presStyleIdx="0" presStyleCnt="8"/>
      <dgm:spPr/>
    </dgm:pt>
    <dgm:pt modelId="{B6E79E7B-2ED3-4156-B3C4-A1F996326ABF}" type="pres">
      <dgm:prSet presAssocID="{7E750F3D-27CC-481E-8CF0-08310FC50CBB}" presName="hierRoot2" presStyleCnt="0">
        <dgm:presLayoutVars>
          <dgm:hierBranch val="init"/>
        </dgm:presLayoutVars>
      </dgm:prSet>
      <dgm:spPr/>
    </dgm:pt>
    <dgm:pt modelId="{46181F0A-CB31-4D35-A209-E1F21B2852B8}" type="pres">
      <dgm:prSet presAssocID="{7E750F3D-27CC-481E-8CF0-08310FC50CBB}" presName="rootComposite" presStyleCnt="0"/>
      <dgm:spPr/>
    </dgm:pt>
    <dgm:pt modelId="{BF4E606B-627B-4961-A654-89CF66D331FC}" type="pres">
      <dgm:prSet presAssocID="{7E750F3D-27CC-481E-8CF0-08310FC50CBB}" presName="rootText" presStyleLbl="node4" presStyleIdx="0" presStyleCnt="8" custScaleX="145569" custScaleY="185962">
        <dgm:presLayoutVars>
          <dgm:chPref val="3"/>
        </dgm:presLayoutVars>
      </dgm:prSet>
      <dgm:spPr/>
    </dgm:pt>
    <dgm:pt modelId="{E1ECD8BE-4AD6-49F1-BF9B-61B964540661}" type="pres">
      <dgm:prSet presAssocID="{7E750F3D-27CC-481E-8CF0-08310FC50CBB}" presName="rootConnector" presStyleLbl="node4" presStyleIdx="0" presStyleCnt="8"/>
      <dgm:spPr/>
    </dgm:pt>
    <dgm:pt modelId="{076F99F5-6F85-43D1-AA49-52E4EDD47329}" type="pres">
      <dgm:prSet presAssocID="{7E750F3D-27CC-481E-8CF0-08310FC50CBB}" presName="hierChild4" presStyleCnt="0"/>
      <dgm:spPr/>
    </dgm:pt>
    <dgm:pt modelId="{A9D8A0E1-099F-418B-8EF6-3AFA1D333CA1}" type="pres">
      <dgm:prSet presAssocID="{7E750F3D-27CC-481E-8CF0-08310FC50CBB}" presName="hierChild5" presStyleCnt="0"/>
      <dgm:spPr/>
    </dgm:pt>
    <dgm:pt modelId="{571A1C60-4586-4DB1-8DD2-990365138626}" type="pres">
      <dgm:prSet presAssocID="{B47472B5-1BFB-4722-91AF-3122113BC1AC}" presName="hierChild5" presStyleCnt="0"/>
      <dgm:spPr/>
    </dgm:pt>
    <dgm:pt modelId="{4D77070C-925F-4858-B306-EE2638781B4C}" type="pres">
      <dgm:prSet presAssocID="{B3E616EE-A433-4803-8318-8957556430A5}" presName="Name37" presStyleLbl="parChTrans1D3" presStyleIdx="1" presStyleCnt="3"/>
      <dgm:spPr/>
    </dgm:pt>
    <dgm:pt modelId="{959A1B6B-B59B-41C7-81CE-F0846AC2927F}" type="pres">
      <dgm:prSet presAssocID="{8B9AE2F7-7499-41D2-930E-DE7DCBD553D3}" presName="hierRoot2" presStyleCnt="0">
        <dgm:presLayoutVars>
          <dgm:hierBranch val="init"/>
        </dgm:presLayoutVars>
      </dgm:prSet>
      <dgm:spPr/>
    </dgm:pt>
    <dgm:pt modelId="{BDE31D49-68E9-4202-BAC6-59E2D434A758}" type="pres">
      <dgm:prSet presAssocID="{8B9AE2F7-7499-41D2-930E-DE7DCBD553D3}" presName="rootComposite" presStyleCnt="0"/>
      <dgm:spPr/>
    </dgm:pt>
    <dgm:pt modelId="{0B10B6EB-DB49-45D3-AE65-863A274D22BB}" type="pres">
      <dgm:prSet presAssocID="{8B9AE2F7-7499-41D2-930E-DE7DCBD553D3}" presName="rootText" presStyleLbl="node3" presStyleIdx="1" presStyleCnt="3">
        <dgm:presLayoutVars>
          <dgm:chPref val="3"/>
        </dgm:presLayoutVars>
      </dgm:prSet>
      <dgm:spPr/>
    </dgm:pt>
    <dgm:pt modelId="{827B2A2B-E9EE-476F-93E5-95AB8BC4DB4D}" type="pres">
      <dgm:prSet presAssocID="{8B9AE2F7-7499-41D2-930E-DE7DCBD553D3}" presName="rootConnector" presStyleLbl="node3" presStyleIdx="1" presStyleCnt="3"/>
      <dgm:spPr/>
    </dgm:pt>
    <dgm:pt modelId="{80E9EC1A-6C4A-4A27-984E-6E7743AD32A9}" type="pres">
      <dgm:prSet presAssocID="{8B9AE2F7-7499-41D2-930E-DE7DCBD553D3}" presName="hierChild4" presStyleCnt="0"/>
      <dgm:spPr/>
    </dgm:pt>
    <dgm:pt modelId="{FB882292-CC4F-4D52-9579-52F64F181319}" type="pres">
      <dgm:prSet presAssocID="{0DB6D3F6-A24D-45F3-90D5-36CF0C1531F7}" presName="Name37" presStyleLbl="parChTrans1D4" presStyleIdx="1" presStyleCnt="8"/>
      <dgm:spPr/>
    </dgm:pt>
    <dgm:pt modelId="{0E6F021E-A2F8-437D-8BF8-ACE54F28CD37}" type="pres">
      <dgm:prSet presAssocID="{F48085A5-A76C-42F3-BD15-52E1B075142B}" presName="hierRoot2" presStyleCnt="0">
        <dgm:presLayoutVars>
          <dgm:hierBranch val="init"/>
        </dgm:presLayoutVars>
      </dgm:prSet>
      <dgm:spPr/>
    </dgm:pt>
    <dgm:pt modelId="{446BB2E2-0DF0-402E-B53D-94606A122FF7}" type="pres">
      <dgm:prSet presAssocID="{F48085A5-A76C-42F3-BD15-52E1B075142B}" presName="rootComposite" presStyleCnt="0"/>
      <dgm:spPr/>
    </dgm:pt>
    <dgm:pt modelId="{0F9633C9-B0EA-4CE2-B0F3-8718004B616B}" type="pres">
      <dgm:prSet presAssocID="{F48085A5-A76C-42F3-BD15-52E1B075142B}" presName="rootText" presStyleLbl="node4" presStyleIdx="1" presStyleCnt="8" custScaleX="170549" custScaleY="178370">
        <dgm:presLayoutVars>
          <dgm:chPref val="3"/>
        </dgm:presLayoutVars>
      </dgm:prSet>
      <dgm:spPr/>
    </dgm:pt>
    <dgm:pt modelId="{32993F0B-8CAA-4BB7-BDAF-7DDB7032B0D0}" type="pres">
      <dgm:prSet presAssocID="{F48085A5-A76C-42F3-BD15-52E1B075142B}" presName="rootConnector" presStyleLbl="node4" presStyleIdx="1" presStyleCnt="8"/>
      <dgm:spPr/>
    </dgm:pt>
    <dgm:pt modelId="{CD525B0B-01D2-4942-836E-AB1A23B19D6C}" type="pres">
      <dgm:prSet presAssocID="{F48085A5-A76C-42F3-BD15-52E1B075142B}" presName="hierChild4" presStyleCnt="0"/>
      <dgm:spPr/>
    </dgm:pt>
    <dgm:pt modelId="{9B9F0707-E8C6-43F6-AFFA-BC650A7F689C}" type="pres">
      <dgm:prSet presAssocID="{F48085A5-A76C-42F3-BD15-52E1B075142B}" presName="hierChild5" presStyleCnt="0"/>
      <dgm:spPr/>
    </dgm:pt>
    <dgm:pt modelId="{84F5E918-0624-43AB-AE2C-61225E567F35}" type="pres">
      <dgm:prSet presAssocID="{8B9AE2F7-7499-41D2-930E-DE7DCBD553D3}" presName="hierChild5" presStyleCnt="0"/>
      <dgm:spPr/>
    </dgm:pt>
    <dgm:pt modelId="{FD014C03-747E-49AD-ABE5-BC736DFFB53B}" type="pres">
      <dgm:prSet presAssocID="{5220F039-6D3B-483D-8BB5-27891BF7ADAC}" presName="Name37" presStyleLbl="parChTrans1D3" presStyleIdx="2" presStyleCnt="3"/>
      <dgm:spPr/>
    </dgm:pt>
    <dgm:pt modelId="{640FC137-94D7-4DEA-B704-59D651510184}" type="pres">
      <dgm:prSet presAssocID="{047F447B-6E7A-4546-ABCE-1DCA253CE6B4}" presName="hierRoot2" presStyleCnt="0">
        <dgm:presLayoutVars>
          <dgm:hierBranch val="init"/>
        </dgm:presLayoutVars>
      </dgm:prSet>
      <dgm:spPr/>
    </dgm:pt>
    <dgm:pt modelId="{FB9BBC1B-D143-4DD6-A322-DF3FAC3AC5D9}" type="pres">
      <dgm:prSet presAssocID="{047F447B-6E7A-4546-ABCE-1DCA253CE6B4}" presName="rootComposite" presStyleCnt="0"/>
      <dgm:spPr/>
    </dgm:pt>
    <dgm:pt modelId="{A04F93AF-BC45-44B7-A312-7AB18C9326C0}" type="pres">
      <dgm:prSet presAssocID="{047F447B-6E7A-4546-ABCE-1DCA253CE6B4}" presName="rootText" presStyleLbl="node3" presStyleIdx="2" presStyleCnt="3">
        <dgm:presLayoutVars>
          <dgm:chPref val="3"/>
        </dgm:presLayoutVars>
      </dgm:prSet>
      <dgm:spPr/>
    </dgm:pt>
    <dgm:pt modelId="{771C95E7-5252-4081-A07E-1662490EED6B}" type="pres">
      <dgm:prSet presAssocID="{047F447B-6E7A-4546-ABCE-1DCA253CE6B4}" presName="rootConnector" presStyleLbl="node3" presStyleIdx="2" presStyleCnt="3"/>
      <dgm:spPr/>
    </dgm:pt>
    <dgm:pt modelId="{6C00FF26-C05E-49B6-A89D-BD24FEBB725C}" type="pres">
      <dgm:prSet presAssocID="{047F447B-6E7A-4546-ABCE-1DCA253CE6B4}" presName="hierChild4" presStyleCnt="0"/>
      <dgm:spPr/>
    </dgm:pt>
    <dgm:pt modelId="{B9845ED3-5204-4FF9-AB20-A30A58244769}" type="pres">
      <dgm:prSet presAssocID="{F6353D46-7761-46C1-86F4-EA8CE48BB5AC}" presName="Name37" presStyleLbl="parChTrans1D4" presStyleIdx="2" presStyleCnt="8"/>
      <dgm:spPr/>
    </dgm:pt>
    <dgm:pt modelId="{D219512D-0DAB-4C29-858D-EDF2D3C72645}" type="pres">
      <dgm:prSet presAssocID="{F26DF12A-4FE4-4BFF-91F9-BAF64B96355E}" presName="hierRoot2" presStyleCnt="0">
        <dgm:presLayoutVars>
          <dgm:hierBranch val="init"/>
        </dgm:presLayoutVars>
      </dgm:prSet>
      <dgm:spPr/>
    </dgm:pt>
    <dgm:pt modelId="{0FD48D1F-95A6-4006-9314-1D6E45E797A9}" type="pres">
      <dgm:prSet presAssocID="{F26DF12A-4FE4-4BFF-91F9-BAF64B96355E}" presName="rootComposite" presStyleCnt="0"/>
      <dgm:spPr/>
    </dgm:pt>
    <dgm:pt modelId="{94C37340-A7CF-4A96-8545-0499268D2FD3}" type="pres">
      <dgm:prSet presAssocID="{F26DF12A-4FE4-4BFF-91F9-BAF64B96355E}" presName="rootText" presStyleLbl="node4" presStyleIdx="2" presStyleCnt="8">
        <dgm:presLayoutVars>
          <dgm:chPref val="3"/>
        </dgm:presLayoutVars>
      </dgm:prSet>
      <dgm:spPr/>
    </dgm:pt>
    <dgm:pt modelId="{A19B5106-68D8-4BE1-80A7-0BF42806EA7F}" type="pres">
      <dgm:prSet presAssocID="{F26DF12A-4FE4-4BFF-91F9-BAF64B96355E}" presName="rootConnector" presStyleLbl="node4" presStyleIdx="2" presStyleCnt="8"/>
      <dgm:spPr/>
    </dgm:pt>
    <dgm:pt modelId="{FE1D23AF-ACBE-4492-B4FD-CED161E93BB8}" type="pres">
      <dgm:prSet presAssocID="{F26DF12A-4FE4-4BFF-91F9-BAF64B96355E}" presName="hierChild4" presStyleCnt="0"/>
      <dgm:spPr/>
    </dgm:pt>
    <dgm:pt modelId="{1B0FAB4D-E711-4898-B11B-C877F11893E3}" type="pres">
      <dgm:prSet presAssocID="{73A6481A-A2ED-47FB-BB9D-EF2C08F845DD}" presName="Name37" presStyleLbl="parChTrans1D4" presStyleIdx="3" presStyleCnt="8"/>
      <dgm:spPr/>
    </dgm:pt>
    <dgm:pt modelId="{3EAE9EC6-8591-47B6-A942-FEF698EF6528}" type="pres">
      <dgm:prSet presAssocID="{C97ABB9E-77FC-4D44-81F5-FBF4173F5C97}" presName="hierRoot2" presStyleCnt="0">
        <dgm:presLayoutVars>
          <dgm:hierBranch val="init"/>
        </dgm:presLayoutVars>
      </dgm:prSet>
      <dgm:spPr/>
    </dgm:pt>
    <dgm:pt modelId="{2F3F995B-EBA7-48DD-A3CE-594D4B39D3F9}" type="pres">
      <dgm:prSet presAssocID="{C97ABB9E-77FC-4D44-81F5-FBF4173F5C97}" presName="rootComposite" presStyleCnt="0"/>
      <dgm:spPr/>
    </dgm:pt>
    <dgm:pt modelId="{89F19B5B-7456-4817-8199-6B2C6D145EAF}" type="pres">
      <dgm:prSet presAssocID="{C97ABB9E-77FC-4D44-81F5-FBF4173F5C97}" presName="rootText" presStyleLbl="node4" presStyleIdx="3" presStyleCnt="8" custScaleX="198739">
        <dgm:presLayoutVars>
          <dgm:chPref val="3"/>
        </dgm:presLayoutVars>
      </dgm:prSet>
      <dgm:spPr/>
    </dgm:pt>
    <dgm:pt modelId="{57ACDD78-CCCD-4515-B4C0-D9A9231D615D}" type="pres">
      <dgm:prSet presAssocID="{C97ABB9E-77FC-4D44-81F5-FBF4173F5C97}" presName="rootConnector" presStyleLbl="node4" presStyleIdx="3" presStyleCnt="8"/>
      <dgm:spPr/>
    </dgm:pt>
    <dgm:pt modelId="{C15F4A8F-DE46-4EC9-AEF8-94A8E20AB301}" type="pres">
      <dgm:prSet presAssocID="{C97ABB9E-77FC-4D44-81F5-FBF4173F5C97}" presName="hierChild4" presStyleCnt="0"/>
      <dgm:spPr/>
    </dgm:pt>
    <dgm:pt modelId="{E46708EB-6F5B-4B9A-8A03-FF9E58A457D7}" type="pres">
      <dgm:prSet presAssocID="{7D87BE3A-320C-493B-BEDB-063776ED0123}" presName="Name37" presStyleLbl="parChTrans1D4" presStyleIdx="4" presStyleCnt="8"/>
      <dgm:spPr/>
    </dgm:pt>
    <dgm:pt modelId="{DB466DD7-3D39-448D-8070-B13719050126}" type="pres">
      <dgm:prSet presAssocID="{7940DB10-0C8C-40F4-B933-883900F747C5}" presName="hierRoot2" presStyleCnt="0">
        <dgm:presLayoutVars>
          <dgm:hierBranch val="init"/>
        </dgm:presLayoutVars>
      </dgm:prSet>
      <dgm:spPr/>
    </dgm:pt>
    <dgm:pt modelId="{338E1295-FEF4-4A25-A30C-8AD2B986C918}" type="pres">
      <dgm:prSet presAssocID="{7940DB10-0C8C-40F4-B933-883900F747C5}" presName="rootComposite" presStyleCnt="0"/>
      <dgm:spPr/>
    </dgm:pt>
    <dgm:pt modelId="{3578D2E0-4427-4229-B2EE-E9BD8591E627}" type="pres">
      <dgm:prSet presAssocID="{7940DB10-0C8C-40F4-B933-883900F747C5}" presName="rootText" presStyleLbl="node4" presStyleIdx="4" presStyleCnt="8">
        <dgm:presLayoutVars>
          <dgm:chPref val="3"/>
        </dgm:presLayoutVars>
      </dgm:prSet>
      <dgm:spPr/>
    </dgm:pt>
    <dgm:pt modelId="{D390B2A8-93E5-4F57-8E6F-BDA90FB310C2}" type="pres">
      <dgm:prSet presAssocID="{7940DB10-0C8C-40F4-B933-883900F747C5}" presName="rootConnector" presStyleLbl="node4" presStyleIdx="4" presStyleCnt="8"/>
      <dgm:spPr/>
    </dgm:pt>
    <dgm:pt modelId="{1B4B23CA-F18D-4978-8B99-9E4CC755252A}" type="pres">
      <dgm:prSet presAssocID="{7940DB10-0C8C-40F4-B933-883900F747C5}" presName="hierChild4" presStyleCnt="0"/>
      <dgm:spPr/>
    </dgm:pt>
    <dgm:pt modelId="{1CE1F3A8-0B07-444E-B705-DC470CF46BDB}" type="pres">
      <dgm:prSet presAssocID="{18A6297C-E574-470C-ACEC-10B374D4E118}" presName="Name37" presStyleLbl="parChTrans1D4" presStyleIdx="5" presStyleCnt="8"/>
      <dgm:spPr/>
    </dgm:pt>
    <dgm:pt modelId="{F1DDD048-08CB-4DC8-98F7-C6A74D653500}" type="pres">
      <dgm:prSet presAssocID="{C4530405-5570-457F-998C-3E5303679878}" presName="hierRoot2" presStyleCnt="0">
        <dgm:presLayoutVars>
          <dgm:hierBranch val="init"/>
        </dgm:presLayoutVars>
      </dgm:prSet>
      <dgm:spPr/>
    </dgm:pt>
    <dgm:pt modelId="{E2D3ECD2-D252-4A53-AA70-B0FBA78A9393}" type="pres">
      <dgm:prSet presAssocID="{C4530405-5570-457F-998C-3E5303679878}" presName="rootComposite" presStyleCnt="0"/>
      <dgm:spPr/>
    </dgm:pt>
    <dgm:pt modelId="{CC2BCFA6-FD08-4F39-A196-22CA2DACD3EA}" type="pres">
      <dgm:prSet presAssocID="{C4530405-5570-457F-998C-3E5303679878}" presName="rootText" presStyleLbl="node4" presStyleIdx="5" presStyleCnt="8" custScaleY="185555">
        <dgm:presLayoutVars>
          <dgm:chPref val="3"/>
        </dgm:presLayoutVars>
      </dgm:prSet>
      <dgm:spPr/>
    </dgm:pt>
    <dgm:pt modelId="{B6A85BDA-28A5-4D76-9D4E-7EBE5F84C7CC}" type="pres">
      <dgm:prSet presAssocID="{C4530405-5570-457F-998C-3E5303679878}" presName="rootConnector" presStyleLbl="node4" presStyleIdx="5" presStyleCnt="8"/>
      <dgm:spPr/>
    </dgm:pt>
    <dgm:pt modelId="{C1D9633C-989C-4DC8-8EA9-AB34F5151C71}" type="pres">
      <dgm:prSet presAssocID="{C4530405-5570-457F-998C-3E5303679878}" presName="hierChild4" presStyleCnt="0"/>
      <dgm:spPr/>
    </dgm:pt>
    <dgm:pt modelId="{B9DA1CF5-B7CA-4058-990A-51C77D42C714}" type="pres">
      <dgm:prSet presAssocID="{C4530405-5570-457F-998C-3E5303679878}" presName="hierChild5" presStyleCnt="0"/>
      <dgm:spPr/>
    </dgm:pt>
    <dgm:pt modelId="{5AA5C841-3C1D-49F5-9038-C31967CC1CF0}" type="pres">
      <dgm:prSet presAssocID="{7940DB10-0C8C-40F4-B933-883900F747C5}" presName="hierChild5" presStyleCnt="0"/>
      <dgm:spPr/>
    </dgm:pt>
    <dgm:pt modelId="{0E4E5566-46BC-4437-95FA-47458245B2F5}" type="pres">
      <dgm:prSet presAssocID="{3B7BC49B-7582-4174-964D-388C2AD48016}" presName="Name37" presStyleLbl="parChTrans1D4" presStyleIdx="6" presStyleCnt="8"/>
      <dgm:spPr/>
    </dgm:pt>
    <dgm:pt modelId="{37407DDE-C520-4DF0-8CA9-4B16ED2647C0}" type="pres">
      <dgm:prSet presAssocID="{93B68FEB-7F03-4AF5-B3F1-FE4B4E7F5FAB}" presName="hierRoot2" presStyleCnt="0">
        <dgm:presLayoutVars>
          <dgm:hierBranch val="init"/>
        </dgm:presLayoutVars>
      </dgm:prSet>
      <dgm:spPr/>
    </dgm:pt>
    <dgm:pt modelId="{02A82468-3979-451F-8177-3CC8AE06EF98}" type="pres">
      <dgm:prSet presAssocID="{93B68FEB-7F03-4AF5-B3F1-FE4B4E7F5FAB}" presName="rootComposite" presStyleCnt="0"/>
      <dgm:spPr/>
    </dgm:pt>
    <dgm:pt modelId="{D0428913-F9EA-4AC3-A2CB-E3F7A024FF36}" type="pres">
      <dgm:prSet presAssocID="{93B68FEB-7F03-4AF5-B3F1-FE4B4E7F5FAB}" presName="rootText" presStyleLbl="node4" presStyleIdx="6" presStyleCnt="8">
        <dgm:presLayoutVars>
          <dgm:chPref val="3"/>
        </dgm:presLayoutVars>
      </dgm:prSet>
      <dgm:spPr/>
    </dgm:pt>
    <dgm:pt modelId="{092046DE-0228-4CF1-897E-0EADFFED57A0}" type="pres">
      <dgm:prSet presAssocID="{93B68FEB-7F03-4AF5-B3F1-FE4B4E7F5FAB}" presName="rootConnector" presStyleLbl="node4" presStyleIdx="6" presStyleCnt="8"/>
      <dgm:spPr/>
    </dgm:pt>
    <dgm:pt modelId="{ED3E4898-9E8B-4CF6-8A80-2F545BC11D49}" type="pres">
      <dgm:prSet presAssocID="{93B68FEB-7F03-4AF5-B3F1-FE4B4E7F5FAB}" presName="hierChild4" presStyleCnt="0"/>
      <dgm:spPr/>
    </dgm:pt>
    <dgm:pt modelId="{6F3CC898-001D-4947-B68B-778D889AD6AE}" type="pres">
      <dgm:prSet presAssocID="{4B8092E6-46C4-488C-9C61-8540FC3E06D1}" presName="Name37" presStyleLbl="parChTrans1D4" presStyleIdx="7" presStyleCnt="8"/>
      <dgm:spPr/>
    </dgm:pt>
    <dgm:pt modelId="{BA9F348B-B4C1-4FF5-B8CC-174734D46E79}" type="pres">
      <dgm:prSet presAssocID="{56FC570D-2BAC-421B-9ADE-B8BFD7CD88C5}" presName="hierRoot2" presStyleCnt="0">
        <dgm:presLayoutVars>
          <dgm:hierBranch val="init"/>
        </dgm:presLayoutVars>
      </dgm:prSet>
      <dgm:spPr/>
    </dgm:pt>
    <dgm:pt modelId="{BE7F1969-4AA2-4B6E-861D-A86E88635D4A}" type="pres">
      <dgm:prSet presAssocID="{56FC570D-2BAC-421B-9ADE-B8BFD7CD88C5}" presName="rootComposite" presStyleCnt="0"/>
      <dgm:spPr/>
    </dgm:pt>
    <dgm:pt modelId="{7BA6D0E2-436F-4C9A-90F3-88582FF9B5F5}" type="pres">
      <dgm:prSet presAssocID="{56FC570D-2BAC-421B-9ADE-B8BFD7CD88C5}" presName="rootText" presStyleLbl="node4" presStyleIdx="7" presStyleCnt="8" custScaleX="202012" custScaleY="191867">
        <dgm:presLayoutVars>
          <dgm:chPref val="3"/>
        </dgm:presLayoutVars>
      </dgm:prSet>
      <dgm:spPr/>
    </dgm:pt>
    <dgm:pt modelId="{4726A0E1-9AB4-434D-940A-1C1AA84CE954}" type="pres">
      <dgm:prSet presAssocID="{56FC570D-2BAC-421B-9ADE-B8BFD7CD88C5}" presName="rootConnector" presStyleLbl="node4" presStyleIdx="7" presStyleCnt="8"/>
      <dgm:spPr/>
    </dgm:pt>
    <dgm:pt modelId="{DD2A08E0-E9ED-4EB8-BC16-7FC62F6542A8}" type="pres">
      <dgm:prSet presAssocID="{56FC570D-2BAC-421B-9ADE-B8BFD7CD88C5}" presName="hierChild4" presStyleCnt="0"/>
      <dgm:spPr/>
    </dgm:pt>
    <dgm:pt modelId="{F166EBDA-6F9D-4658-B06E-3AE33412EFD9}" type="pres">
      <dgm:prSet presAssocID="{56FC570D-2BAC-421B-9ADE-B8BFD7CD88C5}" presName="hierChild5" presStyleCnt="0"/>
      <dgm:spPr/>
    </dgm:pt>
    <dgm:pt modelId="{D5C87016-882E-4DCA-95DB-CC6E547A6442}" type="pres">
      <dgm:prSet presAssocID="{93B68FEB-7F03-4AF5-B3F1-FE4B4E7F5FAB}" presName="hierChild5" presStyleCnt="0"/>
      <dgm:spPr/>
    </dgm:pt>
    <dgm:pt modelId="{3957204D-2CA6-466D-A9A7-B6D3F5E5555B}" type="pres">
      <dgm:prSet presAssocID="{C97ABB9E-77FC-4D44-81F5-FBF4173F5C97}" presName="hierChild5" presStyleCnt="0"/>
      <dgm:spPr/>
    </dgm:pt>
    <dgm:pt modelId="{80F3036E-4B92-4848-B234-A798E0CEE154}" type="pres">
      <dgm:prSet presAssocID="{F26DF12A-4FE4-4BFF-91F9-BAF64B96355E}" presName="hierChild5" presStyleCnt="0"/>
      <dgm:spPr/>
    </dgm:pt>
    <dgm:pt modelId="{8B1CB263-2FA2-47FE-A84C-6003CC2B5023}" type="pres">
      <dgm:prSet presAssocID="{047F447B-6E7A-4546-ABCE-1DCA253CE6B4}" presName="hierChild5" presStyleCnt="0"/>
      <dgm:spPr/>
    </dgm:pt>
    <dgm:pt modelId="{11E0A9CE-4C4C-474C-889A-E52F6751630F}" type="pres">
      <dgm:prSet presAssocID="{49BD8166-F46E-4C58-8384-740A6A6BE413}" presName="hierChild5" presStyleCnt="0"/>
      <dgm:spPr/>
    </dgm:pt>
    <dgm:pt modelId="{C4ADA64A-A2A7-4A4B-9235-47481A6E5834}" type="pres">
      <dgm:prSet presAssocID="{D275DF9F-DB41-47FE-A3F4-FCD61F3F0394}" presName="hierChild3" presStyleCnt="0"/>
      <dgm:spPr/>
    </dgm:pt>
  </dgm:ptLst>
  <dgm:cxnLst>
    <dgm:cxn modelId="{40649100-27F0-4B25-877B-82759BF880C9}" srcId="{D275DF9F-DB41-47FE-A3F4-FCD61F3F0394}" destId="{49BD8166-F46E-4C58-8384-740A6A6BE413}" srcOrd="0" destOrd="0" parTransId="{D68A5E2A-FB3D-4630-8986-80FC138CC0C4}" sibTransId="{A5F5481A-6A89-43D0-99D4-A192AD9864D8}"/>
    <dgm:cxn modelId="{A0C6C102-9C34-4E29-9F1C-E797BF81EAA0}" type="presOf" srcId="{5220F039-6D3B-483D-8BB5-27891BF7ADAC}" destId="{FD014C03-747E-49AD-ABE5-BC736DFFB53B}" srcOrd="0" destOrd="0" presId="urn:microsoft.com/office/officeart/2005/8/layout/orgChart1"/>
    <dgm:cxn modelId="{E8A48F07-B6EF-4C9D-8A25-C7AB862DDD81}" type="presOf" srcId="{C4530405-5570-457F-998C-3E5303679878}" destId="{CC2BCFA6-FD08-4F39-A196-22CA2DACD3EA}" srcOrd="0" destOrd="0" presId="urn:microsoft.com/office/officeart/2005/8/layout/orgChart1"/>
    <dgm:cxn modelId="{FF403E0A-4F8B-466B-9301-094593D2537E}" type="presOf" srcId="{047F447B-6E7A-4546-ABCE-1DCA253CE6B4}" destId="{A04F93AF-BC45-44B7-A312-7AB18C9326C0}" srcOrd="0" destOrd="0" presId="urn:microsoft.com/office/officeart/2005/8/layout/orgChart1"/>
    <dgm:cxn modelId="{D7ED4B0C-9879-44AB-A4E5-67DDB537124D}" type="presOf" srcId="{0DB6D3F6-A24D-45F3-90D5-36CF0C1531F7}" destId="{FB882292-CC4F-4D52-9579-52F64F181319}" srcOrd="0" destOrd="0" presId="urn:microsoft.com/office/officeart/2005/8/layout/orgChart1"/>
    <dgm:cxn modelId="{07F13B0E-094C-444F-B565-BECBD84FB2F6}" type="presOf" srcId="{49BD8166-F46E-4C58-8384-740A6A6BE413}" destId="{CEBBA342-47D4-46AD-8A48-DB9AE42F4E0A}" srcOrd="1" destOrd="0" presId="urn:microsoft.com/office/officeart/2005/8/layout/orgChart1"/>
    <dgm:cxn modelId="{3EB3F40E-A036-4C77-8E62-672D7506B80A}" type="presOf" srcId="{B47472B5-1BFB-4722-91AF-3122113BC1AC}" destId="{4E1D7C59-F390-410E-997F-28B610CF1C2C}" srcOrd="0" destOrd="0" presId="urn:microsoft.com/office/officeart/2005/8/layout/orgChart1"/>
    <dgm:cxn modelId="{CBD0AA22-FFD4-4213-9394-277D4A0FC7A2}" type="presOf" srcId="{7D87BE3A-320C-493B-BEDB-063776ED0123}" destId="{E46708EB-6F5B-4B9A-8A03-FF9E58A457D7}" srcOrd="0" destOrd="0" presId="urn:microsoft.com/office/officeart/2005/8/layout/orgChart1"/>
    <dgm:cxn modelId="{E7626224-CF39-4927-8610-EEBB14A40252}" srcId="{F26DF12A-4FE4-4BFF-91F9-BAF64B96355E}" destId="{C97ABB9E-77FC-4D44-81F5-FBF4173F5C97}" srcOrd="0" destOrd="0" parTransId="{73A6481A-A2ED-47FB-BB9D-EF2C08F845DD}" sibTransId="{20C9F8F8-AAB7-4739-A6A3-EC5F0F62FC70}"/>
    <dgm:cxn modelId="{148C1129-5B41-4170-A4E8-3ED516C28359}" srcId="{047F447B-6E7A-4546-ABCE-1DCA253CE6B4}" destId="{F26DF12A-4FE4-4BFF-91F9-BAF64B96355E}" srcOrd="0" destOrd="0" parTransId="{F6353D46-7761-46C1-86F4-EA8CE48BB5AC}" sibTransId="{DD54EAE9-D43B-4D34-8655-F6F5C12B1EB8}"/>
    <dgm:cxn modelId="{DF913C29-0649-4629-AD87-0159A43B5AFF}" type="presOf" srcId="{C97ABB9E-77FC-4D44-81F5-FBF4173F5C97}" destId="{89F19B5B-7456-4817-8199-6B2C6D145EAF}" srcOrd="0" destOrd="0" presId="urn:microsoft.com/office/officeart/2005/8/layout/orgChart1"/>
    <dgm:cxn modelId="{0C347829-EBEE-443E-BE7D-F7DA3CD4994E}" type="presOf" srcId="{7E750F3D-27CC-481E-8CF0-08310FC50CBB}" destId="{E1ECD8BE-4AD6-49F1-BF9B-61B964540661}" srcOrd="1" destOrd="0" presId="urn:microsoft.com/office/officeart/2005/8/layout/orgChart1"/>
    <dgm:cxn modelId="{F237642B-8755-43B4-97FB-F1808AD58BC6}" type="presOf" srcId="{4B8092E6-46C4-488C-9C61-8540FC3E06D1}" destId="{6F3CC898-001D-4947-B68B-778D889AD6AE}" srcOrd="0" destOrd="0" presId="urn:microsoft.com/office/officeart/2005/8/layout/orgChart1"/>
    <dgm:cxn modelId="{10CCA438-FAF2-4FEC-9BCC-3BAE51922716}" type="presOf" srcId="{D68A5E2A-FB3D-4630-8986-80FC138CC0C4}" destId="{1EEB7E68-078F-48F7-A315-9CA7C67AD8C6}" srcOrd="0" destOrd="0" presId="urn:microsoft.com/office/officeart/2005/8/layout/orgChart1"/>
    <dgm:cxn modelId="{26AD443B-5DEB-4505-86E1-B571EECBD9F9}" type="presOf" srcId="{7940DB10-0C8C-40F4-B933-883900F747C5}" destId="{D390B2A8-93E5-4F57-8E6F-BDA90FB310C2}" srcOrd="1" destOrd="0" presId="urn:microsoft.com/office/officeart/2005/8/layout/orgChart1"/>
    <dgm:cxn modelId="{7CFFC047-E8C7-4A0F-8F61-7168025DFDE7}" type="presOf" srcId="{7940DB10-0C8C-40F4-B933-883900F747C5}" destId="{3578D2E0-4427-4229-B2EE-E9BD8591E627}" srcOrd="0" destOrd="0" presId="urn:microsoft.com/office/officeart/2005/8/layout/orgChart1"/>
    <dgm:cxn modelId="{2486324C-CA43-40A2-82BF-00449CF15CC8}" srcId="{93B68FEB-7F03-4AF5-B3F1-FE4B4E7F5FAB}" destId="{56FC570D-2BAC-421B-9ADE-B8BFD7CD88C5}" srcOrd="0" destOrd="0" parTransId="{4B8092E6-46C4-488C-9C61-8540FC3E06D1}" sibTransId="{04C99E9F-87AF-4F73-899B-D4B99D538E03}"/>
    <dgm:cxn modelId="{13F0DC4E-99B5-4C85-93D8-5B2485762A77}" srcId="{49BD8166-F46E-4C58-8384-740A6A6BE413}" destId="{047F447B-6E7A-4546-ABCE-1DCA253CE6B4}" srcOrd="2" destOrd="0" parTransId="{5220F039-6D3B-483D-8BB5-27891BF7ADAC}" sibTransId="{F6B0C1B2-4D29-427A-956A-F8EA8A57C56C}"/>
    <dgm:cxn modelId="{82593770-B773-42A8-A3D5-67D3BE02A98F}" type="presOf" srcId="{73A6481A-A2ED-47FB-BB9D-EF2C08F845DD}" destId="{1B0FAB4D-E711-4898-B11B-C877F11893E3}" srcOrd="0" destOrd="0" presId="urn:microsoft.com/office/officeart/2005/8/layout/orgChart1"/>
    <dgm:cxn modelId="{6D773951-0A17-44C8-BBA0-828E886A25B6}" type="presOf" srcId="{B3E616EE-A433-4803-8318-8957556430A5}" destId="{4D77070C-925F-4858-B306-EE2638781B4C}" srcOrd="0" destOrd="0" presId="urn:microsoft.com/office/officeart/2005/8/layout/orgChart1"/>
    <dgm:cxn modelId="{EA754474-C25C-4777-8CA3-DFC3506DB3FB}" type="presOf" srcId="{18A6297C-E574-470C-ACEC-10B374D4E118}" destId="{1CE1F3A8-0B07-444E-B705-DC470CF46BDB}" srcOrd="0" destOrd="0" presId="urn:microsoft.com/office/officeart/2005/8/layout/orgChart1"/>
    <dgm:cxn modelId="{A00C8674-628D-4A7A-A421-ABD404568C55}" srcId="{B47472B5-1BFB-4722-91AF-3122113BC1AC}" destId="{7E750F3D-27CC-481E-8CF0-08310FC50CBB}" srcOrd="0" destOrd="0" parTransId="{CC19831A-ACCD-4DC2-863A-6B7064025494}" sibTransId="{0D48724F-8C34-4018-85E5-5BEAD354E97F}"/>
    <dgm:cxn modelId="{3DA55655-6CEA-4FB2-A775-7BB0DF56836E}" srcId="{C97ABB9E-77FC-4D44-81F5-FBF4173F5C97}" destId="{93B68FEB-7F03-4AF5-B3F1-FE4B4E7F5FAB}" srcOrd="1" destOrd="0" parTransId="{3B7BC49B-7582-4174-964D-388C2AD48016}" sibTransId="{31BB0C20-DFF9-4085-9FBF-693CC026B99E}"/>
    <dgm:cxn modelId="{6A30D955-6F2A-4B40-A7DE-1A210FC20741}" type="presOf" srcId="{F48085A5-A76C-42F3-BD15-52E1B075142B}" destId="{0F9633C9-B0EA-4CE2-B0F3-8718004B616B}" srcOrd="0" destOrd="0" presId="urn:microsoft.com/office/officeart/2005/8/layout/orgChart1"/>
    <dgm:cxn modelId="{F3C00378-21A9-4ED2-8009-0B377B2BED8E}" srcId="{49BD8166-F46E-4C58-8384-740A6A6BE413}" destId="{8B9AE2F7-7499-41D2-930E-DE7DCBD553D3}" srcOrd="1" destOrd="0" parTransId="{B3E616EE-A433-4803-8318-8957556430A5}" sibTransId="{4A71C377-1168-477C-B52A-2381E64D979E}"/>
    <dgm:cxn modelId="{C3A78C59-5725-47D9-BEE6-514012B9768C}" type="presOf" srcId="{F6353D46-7761-46C1-86F4-EA8CE48BB5AC}" destId="{B9845ED3-5204-4FF9-AB20-A30A58244769}" srcOrd="0" destOrd="0" presId="urn:microsoft.com/office/officeart/2005/8/layout/orgChart1"/>
    <dgm:cxn modelId="{0631927C-4999-43A7-8E12-2060FE756317}" type="presOf" srcId="{DB5C2706-89B9-406A-8B7A-F7CDE8E3E036}" destId="{B630E3D9-6AB6-4860-A23C-FD43B339F5F5}" srcOrd="0" destOrd="0" presId="urn:microsoft.com/office/officeart/2005/8/layout/orgChart1"/>
    <dgm:cxn modelId="{5307037F-D5FC-42B2-8195-C3DECBA618AE}" srcId="{7940DB10-0C8C-40F4-B933-883900F747C5}" destId="{C4530405-5570-457F-998C-3E5303679878}" srcOrd="0" destOrd="0" parTransId="{18A6297C-E574-470C-ACEC-10B374D4E118}" sibTransId="{EEC8B55E-AE9E-4850-833C-E9F8C0BE2861}"/>
    <dgm:cxn modelId="{0336AD7F-20FD-4552-A249-F5AEE518E8B0}" type="presOf" srcId="{CC19831A-ACCD-4DC2-863A-6B7064025494}" destId="{F5082877-1038-4376-A925-1EF247F91D6B}" srcOrd="0" destOrd="0" presId="urn:microsoft.com/office/officeart/2005/8/layout/orgChart1"/>
    <dgm:cxn modelId="{2BFDA286-6923-49CF-817E-62D7E41C031B}" type="presOf" srcId="{3B7BC49B-7582-4174-964D-388C2AD48016}" destId="{0E4E5566-46BC-4437-95FA-47458245B2F5}" srcOrd="0" destOrd="0" presId="urn:microsoft.com/office/officeart/2005/8/layout/orgChart1"/>
    <dgm:cxn modelId="{11A64588-47CC-4E6F-83CF-A231DA1EB194}" type="presOf" srcId="{B47472B5-1BFB-4722-91AF-3122113BC1AC}" destId="{9AD82F34-0131-4A3A-BF95-30BF48E24F08}" srcOrd="1" destOrd="0" presId="urn:microsoft.com/office/officeart/2005/8/layout/orgChart1"/>
    <dgm:cxn modelId="{A3408A88-7DFC-48D0-9820-C9F98228483E}" type="presOf" srcId="{C97ABB9E-77FC-4D44-81F5-FBF4173F5C97}" destId="{57ACDD78-CCCD-4515-B4C0-D9A9231D615D}" srcOrd="1" destOrd="0" presId="urn:microsoft.com/office/officeart/2005/8/layout/orgChart1"/>
    <dgm:cxn modelId="{F062188B-B2A6-41DF-A3E2-F7F3B358A9EE}" type="presOf" srcId="{8B9AE2F7-7499-41D2-930E-DE7DCBD553D3}" destId="{0B10B6EB-DB49-45D3-AE65-863A274D22BB}" srcOrd="0" destOrd="0" presId="urn:microsoft.com/office/officeart/2005/8/layout/orgChart1"/>
    <dgm:cxn modelId="{F870358B-6B87-4AA6-B785-E9BDB359A231}" type="presOf" srcId="{D275DF9F-DB41-47FE-A3F4-FCD61F3F0394}" destId="{0EF6C5A1-CA7B-4555-9F3C-6B645424B8F3}" srcOrd="0" destOrd="0" presId="urn:microsoft.com/office/officeart/2005/8/layout/orgChart1"/>
    <dgm:cxn modelId="{83DF9F8D-B81C-4183-B7A9-9F9F107A1EB8}" type="presOf" srcId="{D275DF9F-DB41-47FE-A3F4-FCD61F3F0394}" destId="{B1D12E40-455E-4CA1-99C0-215F5D515BEB}" srcOrd="1" destOrd="0" presId="urn:microsoft.com/office/officeart/2005/8/layout/orgChart1"/>
    <dgm:cxn modelId="{F95C7A8E-9607-4B88-88AA-E16E600A5A9C}" srcId="{8B9AE2F7-7499-41D2-930E-DE7DCBD553D3}" destId="{F48085A5-A76C-42F3-BD15-52E1B075142B}" srcOrd="0" destOrd="0" parTransId="{0DB6D3F6-A24D-45F3-90D5-36CF0C1531F7}" sibTransId="{8D9E5243-4076-43A2-837E-3AB7677806DF}"/>
    <dgm:cxn modelId="{B5D0169D-8F9D-40AF-A769-17F463C060E7}" type="presOf" srcId="{8B9AE2F7-7499-41D2-930E-DE7DCBD553D3}" destId="{827B2A2B-E9EE-476F-93E5-95AB8BC4DB4D}" srcOrd="1" destOrd="0" presId="urn:microsoft.com/office/officeart/2005/8/layout/orgChart1"/>
    <dgm:cxn modelId="{34EBEB9F-2A77-4D45-8912-A2FC0FB1B93E}" type="presOf" srcId="{56FC570D-2BAC-421B-9ADE-B8BFD7CD88C5}" destId="{4726A0E1-9AB4-434D-940A-1C1AA84CE954}" srcOrd="1" destOrd="0" presId="urn:microsoft.com/office/officeart/2005/8/layout/orgChart1"/>
    <dgm:cxn modelId="{8D7895A8-F06F-4AEA-B7EB-CC6D2DB4307D}" srcId="{49BD8166-F46E-4C58-8384-740A6A6BE413}" destId="{B47472B5-1BFB-4722-91AF-3122113BC1AC}" srcOrd="0" destOrd="0" parTransId="{DB5C2706-89B9-406A-8B7A-F7CDE8E3E036}" sibTransId="{091F3E49-CD2B-4519-8A14-9215FC4227C6}"/>
    <dgm:cxn modelId="{4CDDABAB-9219-4155-9B25-0BA73926E803}" type="presOf" srcId="{F26DF12A-4FE4-4BFF-91F9-BAF64B96355E}" destId="{A19B5106-68D8-4BE1-80A7-0BF42806EA7F}" srcOrd="1" destOrd="0" presId="urn:microsoft.com/office/officeart/2005/8/layout/orgChart1"/>
    <dgm:cxn modelId="{A0DB6DB2-2293-4020-8DEA-9517D4FD19EF}" srcId="{C97ABB9E-77FC-4D44-81F5-FBF4173F5C97}" destId="{7940DB10-0C8C-40F4-B933-883900F747C5}" srcOrd="0" destOrd="0" parTransId="{7D87BE3A-320C-493B-BEDB-063776ED0123}" sibTransId="{CB260F1A-22E3-4431-AB76-F8D9223D813E}"/>
    <dgm:cxn modelId="{06C795B2-4E44-4FD5-86B2-C5C1B55137BB}" type="presOf" srcId="{047F447B-6E7A-4546-ABCE-1DCA253CE6B4}" destId="{771C95E7-5252-4081-A07E-1662490EED6B}" srcOrd="1" destOrd="0" presId="urn:microsoft.com/office/officeart/2005/8/layout/orgChart1"/>
    <dgm:cxn modelId="{FD6340B9-8852-4F74-9DD4-2EA150AB9089}" type="presOf" srcId="{BDDFDEA0-49D0-42EF-AF7D-20F89130861D}" destId="{99375ED3-1B42-4A8C-A749-315452F5EA28}" srcOrd="0" destOrd="0" presId="urn:microsoft.com/office/officeart/2005/8/layout/orgChart1"/>
    <dgm:cxn modelId="{23F9F9BD-CCDB-4951-B559-8514702EA659}" type="presOf" srcId="{F48085A5-A76C-42F3-BD15-52E1B075142B}" destId="{32993F0B-8CAA-4BB7-BDAF-7DDB7032B0D0}" srcOrd="1" destOrd="0" presId="urn:microsoft.com/office/officeart/2005/8/layout/orgChart1"/>
    <dgm:cxn modelId="{8A460EC6-FB3E-4E50-8A5C-206C893A6071}" type="presOf" srcId="{F26DF12A-4FE4-4BFF-91F9-BAF64B96355E}" destId="{94C37340-A7CF-4A96-8545-0499268D2FD3}" srcOrd="0" destOrd="0" presId="urn:microsoft.com/office/officeart/2005/8/layout/orgChart1"/>
    <dgm:cxn modelId="{0C87ECCE-A132-469B-A82F-AEE508C546B4}" type="presOf" srcId="{93B68FEB-7F03-4AF5-B3F1-FE4B4E7F5FAB}" destId="{092046DE-0228-4CF1-897E-0EADFFED57A0}" srcOrd="1" destOrd="0" presId="urn:microsoft.com/office/officeart/2005/8/layout/orgChart1"/>
    <dgm:cxn modelId="{7CEC51CF-94CE-43D6-9671-04C0F2C482DC}" type="presOf" srcId="{49BD8166-F46E-4C58-8384-740A6A6BE413}" destId="{7B29924C-9D65-4D06-A5A9-AC510F32BA97}" srcOrd="0" destOrd="0" presId="urn:microsoft.com/office/officeart/2005/8/layout/orgChart1"/>
    <dgm:cxn modelId="{AF3879CF-E954-4902-A4B9-74F823760C2C}" type="presOf" srcId="{56FC570D-2BAC-421B-9ADE-B8BFD7CD88C5}" destId="{7BA6D0E2-436F-4C9A-90F3-88582FF9B5F5}" srcOrd="0" destOrd="0" presId="urn:microsoft.com/office/officeart/2005/8/layout/orgChart1"/>
    <dgm:cxn modelId="{D51EFFDB-301D-42C6-B731-898D5BE132B0}" type="presOf" srcId="{C4530405-5570-457F-998C-3E5303679878}" destId="{B6A85BDA-28A5-4D76-9D4E-7EBE5F84C7CC}" srcOrd="1" destOrd="0" presId="urn:microsoft.com/office/officeart/2005/8/layout/orgChart1"/>
    <dgm:cxn modelId="{E45BD2DE-B57B-476C-947C-D5CF11160D82}" type="presOf" srcId="{93B68FEB-7F03-4AF5-B3F1-FE4B4E7F5FAB}" destId="{D0428913-F9EA-4AC3-A2CB-E3F7A024FF36}" srcOrd="0" destOrd="0" presId="urn:microsoft.com/office/officeart/2005/8/layout/orgChart1"/>
    <dgm:cxn modelId="{FD7C41F5-280C-4C0B-BF9E-D3681834C2B8}" type="presOf" srcId="{7E750F3D-27CC-481E-8CF0-08310FC50CBB}" destId="{BF4E606B-627B-4961-A654-89CF66D331FC}" srcOrd="0" destOrd="0" presId="urn:microsoft.com/office/officeart/2005/8/layout/orgChart1"/>
    <dgm:cxn modelId="{0F67C7FD-389E-41E1-A5DF-E207B180A91D}" srcId="{BDDFDEA0-49D0-42EF-AF7D-20F89130861D}" destId="{D275DF9F-DB41-47FE-A3F4-FCD61F3F0394}" srcOrd="0" destOrd="0" parTransId="{B18234CB-A33E-4805-8E65-61BE51BCF084}" sibTransId="{2E20E205-6AE7-439A-A124-0A68ABB738BB}"/>
    <dgm:cxn modelId="{4EC885E0-E034-4989-92DD-5F48ABE610EE}" type="presParOf" srcId="{99375ED3-1B42-4A8C-A749-315452F5EA28}" destId="{77251558-40FB-4A0E-9A86-2934730CB618}" srcOrd="0" destOrd="0" presId="urn:microsoft.com/office/officeart/2005/8/layout/orgChart1"/>
    <dgm:cxn modelId="{92519EF9-F6F4-43A4-ACE5-6E5FD72E7054}" type="presParOf" srcId="{77251558-40FB-4A0E-9A86-2934730CB618}" destId="{C028AC8A-EE3E-4FA0-9F7F-72EFF995F102}" srcOrd="0" destOrd="0" presId="urn:microsoft.com/office/officeart/2005/8/layout/orgChart1"/>
    <dgm:cxn modelId="{B755D782-FC69-484C-9821-2C1F34026508}" type="presParOf" srcId="{C028AC8A-EE3E-4FA0-9F7F-72EFF995F102}" destId="{0EF6C5A1-CA7B-4555-9F3C-6B645424B8F3}" srcOrd="0" destOrd="0" presId="urn:microsoft.com/office/officeart/2005/8/layout/orgChart1"/>
    <dgm:cxn modelId="{B3A7574F-51A3-4280-AAAA-A4725E60141D}" type="presParOf" srcId="{C028AC8A-EE3E-4FA0-9F7F-72EFF995F102}" destId="{B1D12E40-455E-4CA1-99C0-215F5D515BEB}" srcOrd="1" destOrd="0" presId="urn:microsoft.com/office/officeart/2005/8/layout/orgChart1"/>
    <dgm:cxn modelId="{A9427E4D-C834-49AD-A8B0-086B6A90873E}" type="presParOf" srcId="{77251558-40FB-4A0E-9A86-2934730CB618}" destId="{8D25BC3D-EC70-4809-83C1-565D0265ADDC}" srcOrd="1" destOrd="0" presId="urn:microsoft.com/office/officeart/2005/8/layout/orgChart1"/>
    <dgm:cxn modelId="{5A5625B0-0A8C-4DB3-87A6-F2C81327CA77}" type="presParOf" srcId="{8D25BC3D-EC70-4809-83C1-565D0265ADDC}" destId="{1EEB7E68-078F-48F7-A315-9CA7C67AD8C6}" srcOrd="0" destOrd="0" presId="urn:microsoft.com/office/officeart/2005/8/layout/orgChart1"/>
    <dgm:cxn modelId="{4DC777B1-3238-43CE-8179-323D13227D97}" type="presParOf" srcId="{8D25BC3D-EC70-4809-83C1-565D0265ADDC}" destId="{D9319901-0D6A-4912-8967-A8B267D13B5B}" srcOrd="1" destOrd="0" presId="urn:microsoft.com/office/officeart/2005/8/layout/orgChart1"/>
    <dgm:cxn modelId="{4E939651-1137-4FE0-AB95-A92EBD499EEC}" type="presParOf" srcId="{D9319901-0D6A-4912-8967-A8B267D13B5B}" destId="{BBA51874-A706-4764-9544-13BF8C65078A}" srcOrd="0" destOrd="0" presId="urn:microsoft.com/office/officeart/2005/8/layout/orgChart1"/>
    <dgm:cxn modelId="{ACD4599F-9160-4CCE-9AD7-A7B039A98EB8}" type="presParOf" srcId="{BBA51874-A706-4764-9544-13BF8C65078A}" destId="{7B29924C-9D65-4D06-A5A9-AC510F32BA97}" srcOrd="0" destOrd="0" presId="urn:microsoft.com/office/officeart/2005/8/layout/orgChart1"/>
    <dgm:cxn modelId="{F4C70FF8-FD52-4241-B7F4-20621016ED5C}" type="presParOf" srcId="{BBA51874-A706-4764-9544-13BF8C65078A}" destId="{CEBBA342-47D4-46AD-8A48-DB9AE42F4E0A}" srcOrd="1" destOrd="0" presId="urn:microsoft.com/office/officeart/2005/8/layout/orgChart1"/>
    <dgm:cxn modelId="{EBA50BF9-8372-44FA-9D71-F856B8AD05F9}" type="presParOf" srcId="{D9319901-0D6A-4912-8967-A8B267D13B5B}" destId="{BA01C097-0D9C-48CA-BE06-2AD8156724C4}" srcOrd="1" destOrd="0" presId="urn:microsoft.com/office/officeart/2005/8/layout/orgChart1"/>
    <dgm:cxn modelId="{78D1C0C5-46AA-4F41-9425-C71E6C729D55}" type="presParOf" srcId="{BA01C097-0D9C-48CA-BE06-2AD8156724C4}" destId="{B630E3D9-6AB6-4860-A23C-FD43B339F5F5}" srcOrd="0" destOrd="0" presId="urn:microsoft.com/office/officeart/2005/8/layout/orgChart1"/>
    <dgm:cxn modelId="{76ECE5FF-FE6C-46FC-9127-26AE6F0BF0B5}" type="presParOf" srcId="{BA01C097-0D9C-48CA-BE06-2AD8156724C4}" destId="{BC93A9D9-138A-420B-A46B-E0CE9DA63D0C}" srcOrd="1" destOrd="0" presId="urn:microsoft.com/office/officeart/2005/8/layout/orgChart1"/>
    <dgm:cxn modelId="{D2B14596-AC25-46DC-8559-440941206A51}" type="presParOf" srcId="{BC93A9D9-138A-420B-A46B-E0CE9DA63D0C}" destId="{9ADA39A5-6FD4-478C-8B0B-71746E777D4D}" srcOrd="0" destOrd="0" presId="urn:microsoft.com/office/officeart/2005/8/layout/orgChart1"/>
    <dgm:cxn modelId="{4F27D6A8-FB93-401C-BAF8-EE5CF478684D}" type="presParOf" srcId="{9ADA39A5-6FD4-478C-8B0B-71746E777D4D}" destId="{4E1D7C59-F390-410E-997F-28B610CF1C2C}" srcOrd="0" destOrd="0" presId="urn:microsoft.com/office/officeart/2005/8/layout/orgChart1"/>
    <dgm:cxn modelId="{D34FA2A4-8257-4BCA-A71B-C44F22DC96A3}" type="presParOf" srcId="{9ADA39A5-6FD4-478C-8B0B-71746E777D4D}" destId="{9AD82F34-0131-4A3A-BF95-30BF48E24F08}" srcOrd="1" destOrd="0" presId="urn:microsoft.com/office/officeart/2005/8/layout/orgChart1"/>
    <dgm:cxn modelId="{28E89520-AE5B-4C33-AF2E-F0A3377E9504}" type="presParOf" srcId="{BC93A9D9-138A-420B-A46B-E0CE9DA63D0C}" destId="{2A597B0C-89B9-416B-B197-B4CEBF53547E}" srcOrd="1" destOrd="0" presId="urn:microsoft.com/office/officeart/2005/8/layout/orgChart1"/>
    <dgm:cxn modelId="{5D4E3659-B9C0-44E2-9A24-14BFBF593C3B}" type="presParOf" srcId="{2A597B0C-89B9-416B-B197-B4CEBF53547E}" destId="{F5082877-1038-4376-A925-1EF247F91D6B}" srcOrd="0" destOrd="0" presId="urn:microsoft.com/office/officeart/2005/8/layout/orgChart1"/>
    <dgm:cxn modelId="{EF8C31BA-74F0-4E5A-ACAE-4143632DE22C}" type="presParOf" srcId="{2A597B0C-89B9-416B-B197-B4CEBF53547E}" destId="{B6E79E7B-2ED3-4156-B3C4-A1F996326ABF}" srcOrd="1" destOrd="0" presId="urn:microsoft.com/office/officeart/2005/8/layout/orgChart1"/>
    <dgm:cxn modelId="{7A120687-DF4A-4E52-AFD9-8554CF60C005}" type="presParOf" srcId="{B6E79E7B-2ED3-4156-B3C4-A1F996326ABF}" destId="{46181F0A-CB31-4D35-A209-E1F21B2852B8}" srcOrd="0" destOrd="0" presId="urn:microsoft.com/office/officeart/2005/8/layout/orgChart1"/>
    <dgm:cxn modelId="{D7650AFF-90A2-47EC-9637-5F20F831183A}" type="presParOf" srcId="{46181F0A-CB31-4D35-A209-E1F21B2852B8}" destId="{BF4E606B-627B-4961-A654-89CF66D331FC}" srcOrd="0" destOrd="0" presId="urn:microsoft.com/office/officeart/2005/8/layout/orgChart1"/>
    <dgm:cxn modelId="{9A223BC1-448F-4BDE-B679-592A0CF77702}" type="presParOf" srcId="{46181F0A-CB31-4D35-A209-E1F21B2852B8}" destId="{E1ECD8BE-4AD6-49F1-BF9B-61B964540661}" srcOrd="1" destOrd="0" presId="urn:microsoft.com/office/officeart/2005/8/layout/orgChart1"/>
    <dgm:cxn modelId="{748A062D-630C-4378-8F23-E7648C1DEF0A}" type="presParOf" srcId="{B6E79E7B-2ED3-4156-B3C4-A1F996326ABF}" destId="{076F99F5-6F85-43D1-AA49-52E4EDD47329}" srcOrd="1" destOrd="0" presId="urn:microsoft.com/office/officeart/2005/8/layout/orgChart1"/>
    <dgm:cxn modelId="{80EEB902-BDD5-476F-A604-47E0909B186F}" type="presParOf" srcId="{B6E79E7B-2ED3-4156-B3C4-A1F996326ABF}" destId="{A9D8A0E1-099F-418B-8EF6-3AFA1D333CA1}" srcOrd="2" destOrd="0" presId="urn:microsoft.com/office/officeart/2005/8/layout/orgChart1"/>
    <dgm:cxn modelId="{DDAD61AA-36BD-4B6C-B8D1-D392386AE798}" type="presParOf" srcId="{BC93A9D9-138A-420B-A46B-E0CE9DA63D0C}" destId="{571A1C60-4586-4DB1-8DD2-990365138626}" srcOrd="2" destOrd="0" presId="urn:microsoft.com/office/officeart/2005/8/layout/orgChart1"/>
    <dgm:cxn modelId="{6054A9D1-AD1A-4521-875F-C7FC4BCCF0DD}" type="presParOf" srcId="{BA01C097-0D9C-48CA-BE06-2AD8156724C4}" destId="{4D77070C-925F-4858-B306-EE2638781B4C}" srcOrd="2" destOrd="0" presId="urn:microsoft.com/office/officeart/2005/8/layout/orgChart1"/>
    <dgm:cxn modelId="{8598C18A-EB69-4944-B22B-CED7D9AE6DE0}" type="presParOf" srcId="{BA01C097-0D9C-48CA-BE06-2AD8156724C4}" destId="{959A1B6B-B59B-41C7-81CE-F0846AC2927F}" srcOrd="3" destOrd="0" presId="urn:microsoft.com/office/officeart/2005/8/layout/orgChart1"/>
    <dgm:cxn modelId="{A1B71FE0-CF94-4CE7-84C0-10403C1E13D7}" type="presParOf" srcId="{959A1B6B-B59B-41C7-81CE-F0846AC2927F}" destId="{BDE31D49-68E9-4202-BAC6-59E2D434A758}" srcOrd="0" destOrd="0" presId="urn:microsoft.com/office/officeart/2005/8/layout/orgChart1"/>
    <dgm:cxn modelId="{23DC0BFB-EA5A-443C-8AB1-746C07A7DA22}" type="presParOf" srcId="{BDE31D49-68E9-4202-BAC6-59E2D434A758}" destId="{0B10B6EB-DB49-45D3-AE65-863A274D22BB}" srcOrd="0" destOrd="0" presId="urn:microsoft.com/office/officeart/2005/8/layout/orgChart1"/>
    <dgm:cxn modelId="{DF860CFA-BFC9-4B5B-BCE6-786933E29E7E}" type="presParOf" srcId="{BDE31D49-68E9-4202-BAC6-59E2D434A758}" destId="{827B2A2B-E9EE-476F-93E5-95AB8BC4DB4D}" srcOrd="1" destOrd="0" presId="urn:microsoft.com/office/officeart/2005/8/layout/orgChart1"/>
    <dgm:cxn modelId="{FE622DA1-B003-4924-84A3-1D50F92F4456}" type="presParOf" srcId="{959A1B6B-B59B-41C7-81CE-F0846AC2927F}" destId="{80E9EC1A-6C4A-4A27-984E-6E7743AD32A9}" srcOrd="1" destOrd="0" presId="urn:microsoft.com/office/officeart/2005/8/layout/orgChart1"/>
    <dgm:cxn modelId="{DD71E118-46E2-4C7C-BFE7-A3A2FCBACBE3}" type="presParOf" srcId="{80E9EC1A-6C4A-4A27-984E-6E7743AD32A9}" destId="{FB882292-CC4F-4D52-9579-52F64F181319}" srcOrd="0" destOrd="0" presId="urn:microsoft.com/office/officeart/2005/8/layout/orgChart1"/>
    <dgm:cxn modelId="{3C41FCFE-E034-427B-8E3C-121DA43A6C77}" type="presParOf" srcId="{80E9EC1A-6C4A-4A27-984E-6E7743AD32A9}" destId="{0E6F021E-A2F8-437D-8BF8-ACE54F28CD37}" srcOrd="1" destOrd="0" presId="urn:microsoft.com/office/officeart/2005/8/layout/orgChart1"/>
    <dgm:cxn modelId="{9B3C0B1C-AE5C-46C2-9706-3359A49D6272}" type="presParOf" srcId="{0E6F021E-A2F8-437D-8BF8-ACE54F28CD37}" destId="{446BB2E2-0DF0-402E-B53D-94606A122FF7}" srcOrd="0" destOrd="0" presId="urn:microsoft.com/office/officeart/2005/8/layout/orgChart1"/>
    <dgm:cxn modelId="{780366E1-B23E-4444-A654-4DB39153BB3E}" type="presParOf" srcId="{446BB2E2-0DF0-402E-B53D-94606A122FF7}" destId="{0F9633C9-B0EA-4CE2-B0F3-8718004B616B}" srcOrd="0" destOrd="0" presId="urn:microsoft.com/office/officeart/2005/8/layout/orgChart1"/>
    <dgm:cxn modelId="{54F005C4-B744-4E5F-B330-01B0CFCD6D6B}" type="presParOf" srcId="{446BB2E2-0DF0-402E-B53D-94606A122FF7}" destId="{32993F0B-8CAA-4BB7-BDAF-7DDB7032B0D0}" srcOrd="1" destOrd="0" presId="urn:microsoft.com/office/officeart/2005/8/layout/orgChart1"/>
    <dgm:cxn modelId="{8D5C6D27-C0D8-4465-92D3-CCB756E3AF44}" type="presParOf" srcId="{0E6F021E-A2F8-437D-8BF8-ACE54F28CD37}" destId="{CD525B0B-01D2-4942-836E-AB1A23B19D6C}" srcOrd="1" destOrd="0" presId="urn:microsoft.com/office/officeart/2005/8/layout/orgChart1"/>
    <dgm:cxn modelId="{2DEC7065-E9A3-4139-B678-B9EAF4C7A563}" type="presParOf" srcId="{0E6F021E-A2F8-437D-8BF8-ACE54F28CD37}" destId="{9B9F0707-E8C6-43F6-AFFA-BC650A7F689C}" srcOrd="2" destOrd="0" presId="urn:microsoft.com/office/officeart/2005/8/layout/orgChart1"/>
    <dgm:cxn modelId="{18958F02-B088-4B89-B57E-E306994F6732}" type="presParOf" srcId="{959A1B6B-B59B-41C7-81CE-F0846AC2927F}" destId="{84F5E918-0624-43AB-AE2C-61225E567F35}" srcOrd="2" destOrd="0" presId="urn:microsoft.com/office/officeart/2005/8/layout/orgChart1"/>
    <dgm:cxn modelId="{620EE5F5-329F-410E-AB09-4093E19994B7}" type="presParOf" srcId="{BA01C097-0D9C-48CA-BE06-2AD8156724C4}" destId="{FD014C03-747E-49AD-ABE5-BC736DFFB53B}" srcOrd="4" destOrd="0" presId="urn:microsoft.com/office/officeart/2005/8/layout/orgChart1"/>
    <dgm:cxn modelId="{19E9F5E2-95B3-4BDA-947F-A44182FA0A14}" type="presParOf" srcId="{BA01C097-0D9C-48CA-BE06-2AD8156724C4}" destId="{640FC137-94D7-4DEA-B704-59D651510184}" srcOrd="5" destOrd="0" presId="urn:microsoft.com/office/officeart/2005/8/layout/orgChart1"/>
    <dgm:cxn modelId="{56A907CF-CEBB-42FA-9AEA-FF10F23B0899}" type="presParOf" srcId="{640FC137-94D7-4DEA-B704-59D651510184}" destId="{FB9BBC1B-D143-4DD6-A322-DF3FAC3AC5D9}" srcOrd="0" destOrd="0" presId="urn:microsoft.com/office/officeart/2005/8/layout/orgChart1"/>
    <dgm:cxn modelId="{D24AF721-90A3-4D6A-88E5-64B984FE6DC8}" type="presParOf" srcId="{FB9BBC1B-D143-4DD6-A322-DF3FAC3AC5D9}" destId="{A04F93AF-BC45-44B7-A312-7AB18C9326C0}" srcOrd="0" destOrd="0" presId="urn:microsoft.com/office/officeart/2005/8/layout/orgChart1"/>
    <dgm:cxn modelId="{CF510070-02A0-4CD5-A483-1FD90210CE91}" type="presParOf" srcId="{FB9BBC1B-D143-4DD6-A322-DF3FAC3AC5D9}" destId="{771C95E7-5252-4081-A07E-1662490EED6B}" srcOrd="1" destOrd="0" presId="urn:microsoft.com/office/officeart/2005/8/layout/orgChart1"/>
    <dgm:cxn modelId="{938B3645-5DD8-4972-BB3F-F3061DD41A40}" type="presParOf" srcId="{640FC137-94D7-4DEA-B704-59D651510184}" destId="{6C00FF26-C05E-49B6-A89D-BD24FEBB725C}" srcOrd="1" destOrd="0" presId="urn:microsoft.com/office/officeart/2005/8/layout/orgChart1"/>
    <dgm:cxn modelId="{40194BAD-E7B9-4886-A504-05E590A61F89}" type="presParOf" srcId="{6C00FF26-C05E-49B6-A89D-BD24FEBB725C}" destId="{B9845ED3-5204-4FF9-AB20-A30A58244769}" srcOrd="0" destOrd="0" presId="urn:microsoft.com/office/officeart/2005/8/layout/orgChart1"/>
    <dgm:cxn modelId="{0BD3D7F0-9427-49A0-855B-2303770DDA51}" type="presParOf" srcId="{6C00FF26-C05E-49B6-A89D-BD24FEBB725C}" destId="{D219512D-0DAB-4C29-858D-EDF2D3C72645}" srcOrd="1" destOrd="0" presId="urn:microsoft.com/office/officeart/2005/8/layout/orgChart1"/>
    <dgm:cxn modelId="{08186FC5-E340-49E1-A880-FC89E36CE3B8}" type="presParOf" srcId="{D219512D-0DAB-4C29-858D-EDF2D3C72645}" destId="{0FD48D1F-95A6-4006-9314-1D6E45E797A9}" srcOrd="0" destOrd="0" presId="urn:microsoft.com/office/officeart/2005/8/layout/orgChart1"/>
    <dgm:cxn modelId="{1733E994-976F-45E4-9225-84E7DC0DFDFD}" type="presParOf" srcId="{0FD48D1F-95A6-4006-9314-1D6E45E797A9}" destId="{94C37340-A7CF-4A96-8545-0499268D2FD3}" srcOrd="0" destOrd="0" presId="urn:microsoft.com/office/officeart/2005/8/layout/orgChart1"/>
    <dgm:cxn modelId="{E1F03062-6CD8-4B3B-A98A-1BD455F0AA7E}" type="presParOf" srcId="{0FD48D1F-95A6-4006-9314-1D6E45E797A9}" destId="{A19B5106-68D8-4BE1-80A7-0BF42806EA7F}" srcOrd="1" destOrd="0" presId="urn:microsoft.com/office/officeart/2005/8/layout/orgChart1"/>
    <dgm:cxn modelId="{51A6E851-95A7-46C1-B106-EE0912FC66D9}" type="presParOf" srcId="{D219512D-0DAB-4C29-858D-EDF2D3C72645}" destId="{FE1D23AF-ACBE-4492-B4FD-CED161E93BB8}" srcOrd="1" destOrd="0" presId="urn:microsoft.com/office/officeart/2005/8/layout/orgChart1"/>
    <dgm:cxn modelId="{0CCDDFEE-1F37-44B5-A3AC-113ECD39AFCB}" type="presParOf" srcId="{FE1D23AF-ACBE-4492-B4FD-CED161E93BB8}" destId="{1B0FAB4D-E711-4898-B11B-C877F11893E3}" srcOrd="0" destOrd="0" presId="urn:microsoft.com/office/officeart/2005/8/layout/orgChart1"/>
    <dgm:cxn modelId="{14D55414-5273-4917-B397-34EEBC0299F3}" type="presParOf" srcId="{FE1D23AF-ACBE-4492-B4FD-CED161E93BB8}" destId="{3EAE9EC6-8591-47B6-A942-FEF698EF6528}" srcOrd="1" destOrd="0" presId="urn:microsoft.com/office/officeart/2005/8/layout/orgChart1"/>
    <dgm:cxn modelId="{DE314AEC-5143-44FD-8D9E-4976EBA7ADB1}" type="presParOf" srcId="{3EAE9EC6-8591-47B6-A942-FEF698EF6528}" destId="{2F3F995B-EBA7-48DD-A3CE-594D4B39D3F9}" srcOrd="0" destOrd="0" presId="urn:microsoft.com/office/officeart/2005/8/layout/orgChart1"/>
    <dgm:cxn modelId="{42B498E7-EE23-42C2-AF1E-D9D1F8C03769}" type="presParOf" srcId="{2F3F995B-EBA7-48DD-A3CE-594D4B39D3F9}" destId="{89F19B5B-7456-4817-8199-6B2C6D145EAF}" srcOrd="0" destOrd="0" presId="urn:microsoft.com/office/officeart/2005/8/layout/orgChart1"/>
    <dgm:cxn modelId="{419F8905-C796-4026-8037-1EAA547786CC}" type="presParOf" srcId="{2F3F995B-EBA7-48DD-A3CE-594D4B39D3F9}" destId="{57ACDD78-CCCD-4515-B4C0-D9A9231D615D}" srcOrd="1" destOrd="0" presId="urn:microsoft.com/office/officeart/2005/8/layout/orgChart1"/>
    <dgm:cxn modelId="{A6E30E8D-EE0C-4C9B-87B1-37E9072F3CB1}" type="presParOf" srcId="{3EAE9EC6-8591-47B6-A942-FEF698EF6528}" destId="{C15F4A8F-DE46-4EC9-AEF8-94A8E20AB301}" srcOrd="1" destOrd="0" presId="urn:microsoft.com/office/officeart/2005/8/layout/orgChart1"/>
    <dgm:cxn modelId="{B3D5EC79-3469-4D4B-BBFF-D60049BCDA8E}" type="presParOf" srcId="{C15F4A8F-DE46-4EC9-AEF8-94A8E20AB301}" destId="{E46708EB-6F5B-4B9A-8A03-FF9E58A457D7}" srcOrd="0" destOrd="0" presId="urn:microsoft.com/office/officeart/2005/8/layout/orgChart1"/>
    <dgm:cxn modelId="{DD4D753E-B050-4C76-A401-BB3EB5CD4705}" type="presParOf" srcId="{C15F4A8F-DE46-4EC9-AEF8-94A8E20AB301}" destId="{DB466DD7-3D39-448D-8070-B13719050126}" srcOrd="1" destOrd="0" presId="urn:microsoft.com/office/officeart/2005/8/layout/orgChart1"/>
    <dgm:cxn modelId="{CF73B046-51D1-4A2F-900E-CB167011E5E7}" type="presParOf" srcId="{DB466DD7-3D39-448D-8070-B13719050126}" destId="{338E1295-FEF4-4A25-A30C-8AD2B986C918}" srcOrd="0" destOrd="0" presId="urn:microsoft.com/office/officeart/2005/8/layout/orgChart1"/>
    <dgm:cxn modelId="{D1223390-B37E-4359-BC96-36E76B19BF72}" type="presParOf" srcId="{338E1295-FEF4-4A25-A30C-8AD2B986C918}" destId="{3578D2E0-4427-4229-B2EE-E9BD8591E627}" srcOrd="0" destOrd="0" presId="urn:microsoft.com/office/officeart/2005/8/layout/orgChart1"/>
    <dgm:cxn modelId="{9C08B24B-2D41-4D2C-8F1B-A165D169EFCD}" type="presParOf" srcId="{338E1295-FEF4-4A25-A30C-8AD2B986C918}" destId="{D390B2A8-93E5-4F57-8E6F-BDA90FB310C2}" srcOrd="1" destOrd="0" presId="urn:microsoft.com/office/officeart/2005/8/layout/orgChart1"/>
    <dgm:cxn modelId="{60EFDC6A-FD5F-4121-A234-AF9CCA2B1C0A}" type="presParOf" srcId="{DB466DD7-3D39-448D-8070-B13719050126}" destId="{1B4B23CA-F18D-4978-8B99-9E4CC755252A}" srcOrd="1" destOrd="0" presId="urn:microsoft.com/office/officeart/2005/8/layout/orgChart1"/>
    <dgm:cxn modelId="{83D647C5-10A1-4B13-8E53-7D495B457E32}" type="presParOf" srcId="{1B4B23CA-F18D-4978-8B99-9E4CC755252A}" destId="{1CE1F3A8-0B07-444E-B705-DC470CF46BDB}" srcOrd="0" destOrd="0" presId="urn:microsoft.com/office/officeart/2005/8/layout/orgChart1"/>
    <dgm:cxn modelId="{F3155B85-CFD3-48DC-96CA-47A18DEAC3FD}" type="presParOf" srcId="{1B4B23CA-F18D-4978-8B99-9E4CC755252A}" destId="{F1DDD048-08CB-4DC8-98F7-C6A74D653500}" srcOrd="1" destOrd="0" presId="urn:microsoft.com/office/officeart/2005/8/layout/orgChart1"/>
    <dgm:cxn modelId="{5EB411DE-74A7-42B5-9EE4-AB9BA0397AB4}" type="presParOf" srcId="{F1DDD048-08CB-4DC8-98F7-C6A74D653500}" destId="{E2D3ECD2-D252-4A53-AA70-B0FBA78A9393}" srcOrd="0" destOrd="0" presId="urn:microsoft.com/office/officeart/2005/8/layout/orgChart1"/>
    <dgm:cxn modelId="{177FDD5A-91CD-4B20-8D9A-64BC35C7A122}" type="presParOf" srcId="{E2D3ECD2-D252-4A53-AA70-B0FBA78A9393}" destId="{CC2BCFA6-FD08-4F39-A196-22CA2DACD3EA}" srcOrd="0" destOrd="0" presId="urn:microsoft.com/office/officeart/2005/8/layout/orgChart1"/>
    <dgm:cxn modelId="{3D0ABB96-DC57-4D7C-84D2-42C80ECFDF51}" type="presParOf" srcId="{E2D3ECD2-D252-4A53-AA70-B0FBA78A9393}" destId="{B6A85BDA-28A5-4D76-9D4E-7EBE5F84C7CC}" srcOrd="1" destOrd="0" presId="urn:microsoft.com/office/officeart/2005/8/layout/orgChart1"/>
    <dgm:cxn modelId="{09135506-96AC-4F45-A74C-69E610C21E3D}" type="presParOf" srcId="{F1DDD048-08CB-4DC8-98F7-C6A74D653500}" destId="{C1D9633C-989C-4DC8-8EA9-AB34F5151C71}" srcOrd="1" destOrd="0" presId="urn:microsoft.com/office/officeart/2005/8/layout/orgChart1"/>
    <dgm:cxn modelId="{44810DE5-1808-4C75-841B-158C38BE2C6C}" type="presParOf" srcId="{F1DDD048-08CB-4DC8-98F7-C6A74D653500}" destId="{B9DA1CF5-B7CA-4058-990A-51C77D42C714}" srcOrd="2" destOrd="0" presId="urn:microsoft.com/office/officeart/2005/8/layout/orgChart1"/>
    <dgm:cxn modelId="{37C776A4-90D4-43BF-AB56-2FE8945EB6FB}" type="presParOf" srcId="{DB466DD7-3D39-448D-8070-B13719050126}" destId="{5AA5C841-3C1D-49F5-9038-C31967CC1CF0}" srcOrd="2" destOrd="0" presId="urn:microsoft.com/office/officeart/2005/8/layout/orgChart1"/>
    <dgm:cxn modelId="{9AEDE2ED-6E6E-4D9F-A1C7-5351E0419F82}" type="presParOf" srcId="{C15F4A8F-DE46-4EC9-AEF8-94A8E20AB301}" destId="{0E4E5566-46BC-4437-95FA-47458245B2F5}" srcOrd="2" destOrd="0" presId="urn:microsoft.com/office/officeart/2005/8/layout/orgChart1"/>
    <dgm:cxn modelId="{B79415EC-75BF-4CBC-9238-B23D48C69DB8}" type="presParOf" srcId="{C15F4A8F-DE46-4EC9-AEF8-94A8E20AB301}" destId="{37407DDE-C520-4DF0-8CA9-4B16ED2647C0}" srcOrd="3" destOrd="0" presId="urn:microsoft.com/office/officeart/2005/8/layout/orgChart1"/>
    <dgm:cxn modelId="{589D0F4A-9C9B-4AF1-989D-AABB68E64D1F}" type="presParOf" srcId="{37407DDE-C520-4DF0-8CA9-4B16ED2647C0}" destId="{02A82468-3979-451F-8177-3CC8AE06EF98}" srcOrd="0" destOrd="0" presId="urn:microsoft.com/office/officeart/2005/8/layout/orgChart1"/>
    <dgm:cxn modelId="{CACD84DD-358F-4958-A8E7-3DD1BAF83470}" type="presParOf" srcId="{02A82468-3979-451F-8177-3CC8AE06EF98}" destId="{D0428913-F9EA-4AC3-A2CB-E3F7A024FF36}" srcOrd="0" destOrd="0" presId="urn:microsoft.com/office/officeart/2005/8/layout/orgChart1"/>
    <dgm:cxn modelId="{7531E423-D1AA-4A96-91A5-C46BA6AB27FA}" type="presParOf" srcId="{02A82468-3979-451F-8177-3CC8AE06EF98}" destId="{092046DE-0228-4CF1-897E-0EADFFED57A0}" srcOrd="1" destOrd="0" presId="urn:microsoft.com/office/officeart/2005/8/layout/orgChart1"/>
    <dgm:cxn modelId="{C2F255D2-5CCA-4AD2-BA3F-629E1C126914}" type="presParOf" srcId="{37407DDE-C520-4DF0-8CA9-4B16ED2647C0}" destId="{ED3E4898-9E8B-4CF6-8A80-2F545BC11D49}" srcOrd="1" destOrd="0" presId="urn:microsoft.com/office/officeart/2005/8/layout/orgChart1"/>
    <dgm:cxn modelId="{27F587D9-043D-4AA8-AD9F-6D69B8308B0F}" type="presParOf" srcId="{ED3E4898-9E8B-4CF6-8A80-2F545BC11D49}" destId="{6F3CC898-001D-4947-B68B-778D889AD6AE}" srcOrd="0" destOrd="0" presId="urn:microsoft.com/office/officeart/2005/8/layout/orgChart1"/>
    <dgm:cxn modelId="{19FE1E83-9C78-45DC-9DD5-ACDFB642A9B6}" type="presParOf" srcId="{ED3E4898-9E8B-4CF6-8A80-2F545BC11D49}" destId="{BA9F348B-B4C1-4FF5-B8CC-174734D46E79}" srcOrd="1" destOrd="0" presId="urn:microsoft.com/office/officeart/2005/8/layout/orgChart1"/>
    <dgm:cxn modelId="{C3B8D34C-BF65-4ECE-B26F-3F6C89AB0224}" type="presParOf" srcId="{BA9F348B-B4C1-4FF5-B8CC-174734D46E79}" destId="{BE7F1969-4AA2-4B6E-861D-A86E88635D4A}" srcOrd="0" destOrd="0" presId="urn:microsoft.com/office/officeart/2005/8/layout/orgChart1"/>
    <dgm:cxn modelId="{5B64EAFB-1A7E-44D7-999D-6D9BC07383CE}" type="presParOf" srcId="{BE7F1969-4AA2-4B6E-861D-A86E88635D4A}" destId="{7BA6D0E2-436F-4C9A-90F3-88582FF9B5F5}" srcOrd="0" destOrd="0" presId="urn:microsoft.com/office/officeart/2005/8/layout/orgChart1"/>
    <dgm:cxn modelId="{E0615FD5-EF8B-4AE4-BAFC-D0EAF0BD7ED9}" type="presParOf" srcId="{BE7F1969-4AA2-4B6E-861D-A86E88635D4A}" destId="{4726A0E1-9AB4-434D-940A-1C1AA84CE954}" srcOrd="1" destOrd="0" presId="urn:microsoft.com/office/officeart/2005/8/layout/orgChart1"/>
    <dgm:cxn modelId="{4C3C0F88-18A1-48AB-AD52-3AA5EF3EEED2}" type="presParOf" srcId="{BA9F348B-B4C1-4FF5-B8CC-174734D46E79}" destId="{DD2A08E0-E9ED-4EB8-BC16-7FC62F6542A8}" srcOrd="1" destOrd="0" presId="urn:microsoft.com/office/officeart/2005/8/layout/orgChart1"/>
    <dgm:cxn modelId="{9EFB979C-910E-4F98-BB77-BABC3081F7F9}" type="presParOf" srcId="{BA9F348B-B4C1-4FF5-B8CC-174734D46E79}" destId="{F166EBDA-6F9D-4658-B06E-3AE33412EFD9}" srcOrd="2" destOrd="0" presId="urn:microsoft.com/office/officeart/2005/8/layout/orgChart1"/>
    <dgm:cxn modelId="{E491E7E4-D574-4FFD-B42A-C6032576B886}" type="presParOf" srcId="{37407DDE-C520-4DF0-8CA9-4B16ED2647C0}" destId="{D5C87016-882E-4DCA-95DB-CC6E547A6442}" srcOrd="2" destOrd="0" presId="urn:microsoft.com/office/officeart/2005/8/layout/orgChart1"/>
    <dgm:cxn modelId="{112FEB2F-0DF8-44F1-8865-ABE56A7470FC}" type="presParOf" srcId="{3EAE9EC6-8591-47B6-A942-FEF698EF6528}" destId="{3957204D-2CA6-466D-A9A7-B6D3F5E5555B}" srcOrd="2" destOrd="0" presId="urn:microsoft.com/office/officeart/2005/8/layout/orgChart1"/>
    <dgm:cxn modelId="{C9E0AC04-7B3A-46C1-9F49-2ACDD63C9630}" type="presParOf" srcId="{D219512D-0DAB-4C29-858D-EDF2D3C72645}" destId="{80F3036E-4B92-4848-B234-A798E0CEE154}" srcOrd="2" destOrd="0" presId="urn:microsoft.com/office/officeart/2005/8/layout/orgChart1"/>
    <dgm:cxn modelId="{1933BDBE-1B48-43F1-BAF6-273E24588D76}" type="presParOf" srcId="{640FC137-94D7-4DEA-B704-59D651510184}" destId="{8B1CB263-2FA2-47FE-A84C-6003CC2B5023}" srcOrd="2" destOrd="0" presId="urn:microsoft.com/office/officeart/2005/8/layout/orgChart1"/>
    <dgm:cxn modelId="{B13E4F61-A683-4064-AE69-8E7C4EF049D2}" type="presParOf" srcId="{D9319901-0D6A-4912-8967-A8B267D13B5B}" destId="{11E0A9CE-4C4C-474C-889A-E52F6751630F}" srcOrd="2" destOrd="0" presId="urn:microsoft.com/office/officeart/2005/8/layout/orgChart1"/>
    <dgm:cxn modelId="{511A5E55-5A26-4097-8FC6-8D1582FEF36F}" type="presParOf" srcId="{77251558-40FB-4A0E-9A86-2934730CB618}" destId="{C4ADA64A-A2A7-4A4B-9235-47481A6E58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339B6-C87D-4380-ADDC-6A004FFAF390}">
      <dsp:nvSpPr>
        <dsp:cNvPr id="0" name=""/>
        <dsp:cNvSpPr/>
      </dsp:nvSpPr>
      <dsp:spPr>
        <a:xfrm>
          <a:off x="1807368" y="9023"/>
          <a:ext cx="1204912" cy="733592"/>
        </a:xfrm>
        <a:prstGeom prst="trapezoid">
          <a:avLst>
            <a:gd name="adj" fmla="val 8212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Country</a:t>
          </a:r>
        </a:p>
      </dsp:txBody>
      <dsp:txXfrm>
        <a:off x="1807368" y="9023"/>
        <a:ext cx="1204912" cy="733592"/>
      </dsp:txXfrm>
    </dsp:sp>
    <dsp:sp modelId="{BDD7308E-4873-4FBE-9973-8D5A309CE09D}">
      <dsp:nvSpPr>
        <dsp:cNvPr id="0" name=""/>
        <dsp:cNvSpPr/>
      </dsp:nvSpPr>
      <dsp:spPr>
        <a:xfrm>
          <a:off x="1204912" y="733591"/>
          <a:ext cx="2409825" cy="733592"/>
        </a:xfrm>
        <a:prstGeom prst="trapezoid">
          <a:avLst>
            <a:gd name="adj" fmla="val 82124"/>
          </a:avLst>
        </a:prstGeom>
        <a:solidFill>
          <a:schemeClr val="accent5">
            <a:hueOff val="-5028204"/>
            <a:satOff val="16118"/>
            <a:lumOff val="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bg1"/>
              </a:solidFill>
            </a:rPr>
            <a:t>Assignments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1626631" y="733591"/>
        <a:ext cx="1566386" cy="733592"/>
      </dsp:txXfrm>
    </dsp:sp>
    <dsp:sp modelId="{FE112F98-353B-4D50-8550-87E8AFCAA188}">
      <dsp:nvSpPr>
        <dsp:cNvPr id="0" name=""/>
        <dsp:cNvSpPr/>
      </dsp:nvSpPr>
      <dsp:spPr>
        <a:xfrm>
          <a:off x="602456" y="1467183"/>
          <a:ext cx="3614737" cy="733592"/>
        </a:xfrm>
        <a:prstGeom prst="trapezoid">
          <a:avLst>
            <a:gd name="adj" fmla="val 82124"/>
          </a:avLst>
        </a:prstGeom>
        <a:solidFill>
          <a:schemeClr val="accent5">
            <a:hueOff val="-10056409"/>
            <a:satOff val="32236"/>
            <a:lumOff val="130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bg1"/>
              </a:solidFill>
            </a:rPr>
            <a:t>Addresses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1235035" y="1467183"/>
        <a:ext cx="2349579" cy="733592"/>
      </dsp:txXfrm>
    </dsp:sp>
    <dsp:sp modelId="{7FB5E636-4183-4BBB-94B8-6F21D659E79B}">
      <dsp:nvSpPr>
        <dsp:cNvPr id="0" name=""/>
        <dsp:cNvSpPr/>
      </dsp:nvSpPr>
      <dsp:spPr>
        <a:xfrm>
          <a:off x="0" y="2200776"/>
          <a:ext cx="4819650" cy="733592"/>
        </a:xfrm>
        <a:prstGeom prst="trapezoid">
          <a:avLst>
            <a:gd name="adj" fmla="val 82124"/>
          </a:avLst>
        </a:prstGeom>
        <a:solidFill>
          <a:schemeClr val="accent5">
            <a:hueOff val="-15084612"/>
            <a:satOff val="48354"/>
            <a:lumOff val="1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bg1"/>
              </a:solidFill>
            </a:rPr>
            <a:t>Contacts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843438" y="2200776"/>
        <a:ext cx="3132772" cy="733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CC898-001D-4947-B68B-778D889AD6AE}">
      <dsp:nvSpPr>
        <dsp:cNvPr id="0" name=""/>
        <dsp:cNvSpPr/>
      </dsp:nvSpPr>
      <dsp:spPr>
        <a:xfrm>
          <a:off x="4609819" y="3926069"/>
          <a:ext cx="135163" cy="621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453"/>
              </a:lnTo>
              <a:lnTo>
                <a:pt x="135163" y="6214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E5566-46BC-4437-95FA-47458245B2F5}">
      <dsp:nvSpPr>
        <dsp:cNvPr id="0" name=""/>
        <dsp:cNvSpPr/>
      </dsp:nvSpPr>
      <dsp:spPr>
        <a:xfrm>
          <a:off x="4425095" y="3286294"/>
          <a:ext cx="545160" cy="189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14"/>
              </a:lnTo>
              <a:lnTo>
                <a:pt x="545160" y="94614"/>
              </a:lnTo>
              <a:lnTo>
                <a:pt x="545160" y="1892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1F3A8-0B07-444E-B705-DC470CF46BDB}">
      <dsp:nvSpPr>
        <dsp:cNvPr id="0" name=""/>
        <dsp:cNvSpPr/>
      </dsp:nvSpPr>
      <dsp:spPr>
        <a:xfrm>
          <a:off x="3519498" y="3926069"/>
          <a:ext cx="135163" cy="607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234"/>
              </a:lnTo>
              <a:lnTo>
                <a:pt x="135163" y="6072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708EB-6F5B-4B9A-8A03-FF9E58A457D7}">
      <dsp:nvSpPr>
        <dsp:cNvPr id="0" name=""/>
        <dsp:cNvSpPr/>
      </dsp:nvSpPr>
      <dsp:spPr>
        <a:xfrm>
          <a:off x="3879935" y="3286294"/>
          <a:ext cx="545160" cy="189229"/>
        </a:xfrm>
        <a:custGeom>
          <a:avLst/>
          <a:gdLst/>
          <a:ahLst/>
          <a:cxnLst/>
          <a:rect l="0" t="0" r="0" b="0"/>
          <a:pathLst>
            <a:path>
              <a:moveTo>
                <a:pt x="545160" y="0"/>
              </a:moveTo>
              <a:lnTo>
                <a:pt x="545160" y="94614"/>
              </a:lnTo>
              <a:lnTo>
                <a:pt x="0" y="94614"/>
              </a:lnTo>
              <a:lnTo>
                <a:pt x="0" y="1892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FAB4D-E711-4898-B11B-C877F11893E3}">
      <dsp:nvSpPr>
        <dsp:cNvPr id="0" name=""/>
        <dsp:cNvSpPr/>
      </dsp:nvSpPr>
      <dsp:spPr>
        <a:xfrm>
          <a:off x="4379375" y="2646519"/>
          <a:ext cx="91440" cy="189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2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45ED3-5204-4FF9-AB20-A30A58244769}">
      <dsp:nvSpPr>
        <dsp:cNvPr id="0" name=""/>
        <dsp:cNvSpPr/>
      </dsp:nvSpPr>
      <dsp:spPr>
        <a:xfrm>
          <a:off x="4379375" y="2006744"/>
          <a:ext cx="91440" cy="189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2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14C03-747E-49AD-ABE5-BC736DFFB53B}">
      <dsp:nvSpPr>
        <dsp:cNvPr id="0" name=""/>
        <dsp:cNvSpPr/>
      </dsp:nvSpPr>
      <dsp:spPr>
        <a:xfrm>
          <a:off x="2476541" y="1366969"/>
          <a:ext cx="1948554" cy="189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14"/>
              </a:lnTo>
              <a:lnTo>
                <a:pt x="1948554" y="94614"/>
              </a:lnTo>
              <a:lnTo>
                <a:pt x="1948554" y="1892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82292-CC4F-4D52-9579-52F64F181319}">
      <dsp:nvSpPr>
        <dsp:cNvPr id="0" name=""/>
        <dsp:cNvSpPr/>
      </dsp:nvSpPr>
      <dsp:spPr>
        <a:xfrm>
          <a:off x="1668489" y="2006744"/>
          <a:ext cx="135163" cy="59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048"/>
              </a:lnTo>
              <a:lnTo>
                <a:pt x="135163" y="5910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7070C-925F-4858-B306-EE2638781B4C}">
      <dsp:nvSpPr>
        <dsp:cNvPr id="0" name=""/>
        <dsp:cNvSpPr/>
      </dsp:nvSpPr>
      <dsp:spPr>
        <a:xfrm>
          <a:off x="2028926" y="1366969"/>
          <a:ext cx="447615" cy="189229"/>
        </a:xfrm>
        <a:custGeom>
          <a:avLst/>
          <a:gdLst/>
          <a:ahLst/>
          <a:cxnLst/>
          <a:rect l="0" t="0" r="0" b="0"/>
          <a:pathLst>
            <a:path>
              <a:moveTo>
                <a:pt x="447615" y="0"/>
              </a:moveTo>
              <a:lnTo>
                <a:pt x="447615" y="94614"/>
              </a:lnTo>
              <a:lnTo>
                <a:pt x="0" y="94614"/>
              </a:lnTo>
              <a:lnTo>
                <a:pt x="0" y="1892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82877-1038-4376-A925-1EF247F91D6B}">
      <dsp:nvSpPr>
        <dsp:cNvPr id="0" name=""/>
        <dsp:cNvSpPr/>
      </dsp:nvSpPr>
      <dsp:spPr>
        <a:xfrm>
          <a:off x="167550" y="2006744"/>
          <a:ext cx="135163" cy="608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151"/>
              </a:lnTo>
              <a:lnTo>
                <a:pt x="135163" y="6081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0E3D9-6AB6-4860-A23C-FD43B339F5F5}">
      <dsp:nvSpPr>
        <dsp:cNvPr id="0" name=""/>
        <dsp:cNvSpPr/>
      </dsp:nvSpPr>
      <dsp:spPr>
        <a:xfrm>
          <a:off x="527987" y="1366969"/>
          <a:ext cx="1948554" cy="189229"/>
        </a:xfrm>
        <a:custGeom>
          <a:avLst/>
          <a:gdLst/>
          <a:ahLst/>
          <a:cxnLst/>
          <a:rect l="0" t="0" r="0" b="0"/>
          <a:pathLst>
            <a:path>
              <a:moveTo>
                <a:pt x="1948554" y="0"/>
              </a:moveTo>
              <a:lnTo>
                <a:pt x="1948554" y="94614"/>
              </a:lnTo>
              <a:lnTo>
                <a:pt x="0" y="94614"/>
              </a:lnTo>
              <a:lnTo>
                <a:pt x="0" y="1892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B7E68-078F-48F7-A315-9CA7C67AD8C6}">
      <dsp:nvSpPr>
        <dsp:cNvPr id="0" name=""/>
        <dsp:cNvSpPr/>
      </dsp:nvSpPr>
      <dsp:spPr>
        <a:xfrm>
          <a:off x="2430821" y="507426"/>
          <a:ext cx="91440" cy="189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2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6C5A1-CA7B-4555-9F3C-6B645424B8F3}">
      <dsp:nvSpPr>
        <dsp:cNvPr id="0" name=""/>
        <dsp:cNvSpPr/>
      </dsp:nvSpPr>
      <dsp:spPr>
        <a:xfrm>
          <a:off x="1366441" y="2797"/>
          <a:ext cx="2220199" cy="50462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Interview in </a:t>
          </a:r>
          <a:r>
            <a:rPr lang="en-GB" sz="1200" kern="1200"/>
            <a:t>Wrong Location</a:t>
          </a:r>
          <a:endParaRPr lang="en-GB" sz="1200" kern="1200" dirty="0"/>
        </a:p>
      </dsp:txBody>
      <dsp:txXfrm>
        <a:off x="1366441" y="2797"/>
        <a:ext cx="2220199" cy="504629"/>
      </dsp:txXfrm>
    </dsp:sp>
    <dsp:sp modelId="{7B29924C-9D65-4D06-A5A9-AC510F32BA97}">
      <dsp:nvSpPr>
        <dsp:cNvPr id="0" name=""/>
        <dsp:cNvSpPr/>
      </dsp:nvSpPr>
      <dsp:spPr>
        <a:xfrm>
          <a:off x="1305843" y="696656"/>
          <a:ext cx="2341396" cy="670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Does GPS from other contacts show interviewer in right area on same date and time?</a:t>
          </a:r>
        </a:p>
      </dsp:txBody>
      <dsp:txXfrm>
        <a:off x="1305843" y="696656"/>
        <a:ext cx="2341396" cy="670313"/>
      </dsp:txXfrm>
    </dsp:sp>
    <dsp:sp modelId="{4E1D7C59-F390-410E-997F-28B610CF1C2C}">
      <dsp:nvSpPr>
        <dsp:cNvPr id="0" name=""/>
        <dsp:cNvSpPr/>
      </dsp:nvSpPr>
      <dsp:spPr>
        <a:xfrm>
          <a:off x="77441" y="1556198"/>
          <a:ext cx="901091" cy="450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Yes</a:t>
          </a:r>
        </a:p>
      </dsp:txBody>
      <dsp:txXfrm>
        <a:off x="77441" y="1556198"/>
        <a:ext cx="901091" cy="450545"/>
      </dsp:txXfrm>
    </dsp:sp>
    <dsp:sp modelId="{BF4E606B-627B-4961-A654-89CF66D331FC}">
      <dsp:nvSpPr>
        <dsp:cNvPr id="0" name=""/>
        <dsp:cNvSpPr/>
      </dsp:nvSpPr>
      <dsp:spPr>
        <a:xfrm>
          <a:off x="302714" y="2195973"/>
          <a:ext cx="1311710" cy="83784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KEEP INTERVIEW (assuming other details okay)</a:t>
          </a:r>
        </a:p>
      </dsp:txBody>
      <dsp:txXfrm>
        <a:off x="302714" y="2195973"/>
        <a:ext cx="1311710" cy="837844"/>
      </dsp:txXfrm>
    </dsp:sp>
    <dsp:sp modelId="{0B10B6EB-DB49-45D3-AE65-863A274D22BB}">
      <dsp:nvSpPr>
        <dsp:cNvPr id="0" name=""/>
        <dsp:cNvSpPr/>
      </dsp:nvSpPr>
      <dsp:spPr>
        <a:xfrm>
          <a:off x="1578380" y="1556198"/>
          <a:ext cx="901091" cy="450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No</a:t>
          </a:r>
        </a:p>
      </dsp:txBody>
      <dsp:txXfrm>
        <a:off x="1578380" y="1556198"/>
        <a:ext cx="901091" cy="450545"/>
      </dsp:txXfrm>
    </dsp:sp>
    <dsp:sp modelId="{0F9633C9-B0EA-4CE2-B0F3-8718004B616B}">
      <dsp:nvSpPr>
        <dsp:cNvPr id="0" name=""/>
        <dsp:cNvSpPr/>
      </dsp:nvSpPr>
      <dsp:spPr>
        <a:xfrm>
          <a:off x="1803653" y="2195973"/>
          <a:ext cx="1536802" cy="80363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REMOVE INTERVIEW - FAILED QUALITY CHECK</a:t>
          </a:r>
        </a:p>
      </dsp:txBody>
      <dsp:txXfrm>
        <a:off x="1803653" y="2195973"/>
        <a:ext cx="1536802" cy="803638"/>
      </dsp:txXfrm>
    </dsp:sp>
    <dsp:sp modelId="{A04F93AF-BC45-44B7-A312-7AB18C9326C0}">
      <dsp:nvSpPr>
        <dsp:cNvPr id="0" name=""/>
        <dsp:cNvSpPr/>
      </dsp:nvSpPr>
      <dsp:spPr>
        <a:xfrm>
          <a:off x="3974550" y="1556198"/>
          <a:ext cx="901091" cy="450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Unknown</a:t>
          </a:r>
        </a:p>
      </dsp:txBody>
      <dsp:txXfrm>
        <a:off x="3974550" y="1556198"/>
        <a:ext cx="901091" cy="450545"/>
      </dsp:txXfrm>
    </dsp:sp>
    <dsp:sp modelId="{94C37340-A7CF-4A96-8545-0499268D2FD3}">
      <dsp:nvSpPr>
        <dsp:cNvPr id="0" name=""/>
        <dsp:cNvSpPr/>
      </dsp:nvSpPr>
      <dsp:spPr>
        <a:xfrm>
          <a:off x="3974550" y="2195973"/>
          <a:ext cx="901091" cy="45054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Validate interview</a:t>
          </a:r>
        </a:p>
      </dsp:txBody>
      <dsp:txXfrm>
        <a:off x="3974550" y="2195973"/>
        <a:ext cx="901091" cy="450545"/>
      </dsp:txXfrm>
    </dsp:sp>
    <dsp:sp modelId="{89F19B5B-7456-4817-8199-6B2C6D145EAF}">
      <dsp:nvSpPr>
        <dsp:cNvPr id="0" name=""/>
        <dsp:cNvSpPr/>
      </dsp:nvSpPr>
      <dsp:spPr>
        <a:xfrm>
          <a:off x="3529685" y="2835748"/>
          <a:ext cx="1790820" cy="45054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Has interview passed validation?</a:t>
          </a:r>
        </a:p>
      </dsp:txBody>
      <dsp:txXfrm>
        <a:off x="3529685" y="2835748"/>
        <a:ext cx="1790820" cy="450545"/>
      </dsp:txXfrm>
    </dsp:sp>
    <dsp:sp modelId="{3578D2E0-4427-4229-B2EE-E9BD8591E627}">
      <dsp:nvSpPr>
        <dsp:cNvPr id="0" name=""/>
        <dsp:cNvSpPr/>
      </dsp:nvSpPr>
      <dsp:spPr>
        <a:xfrm>
          <a:off x="3429389" y="3475523"/>
          <a:ext cx="901091" cy="45054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Yes</a:t>
          </a:r>
        </a:p>
      </dsp:txBody>
      <dsp:txXfrm>
        <a:off x="3429389" y="3475523"/>
        <a:ext cx="901091" cy="450545"/>
      </dsp:txXfrm>
    </dsp:sp>
    <dsp:sp modelId="{CC2BCFA6-FD08-4F39-A196-22CA2DACD3EA}">
      <dsp:nvSpPr>
        <dsp:cNvPr id="0" name=""/>
        <dsp:cNvSpPr/>
      </dsp:nvSpPr>
      <dsp:spPr>
        <a:xfrm>
          <a:off x="3654662" y="4115298"/>
          <a:ext cx="901091" cy="83601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KEEP INTERVIEW</a:t>
          </a:r>
        </a:p>
      </dsp:txBody>
      <dsp:txXfrm>
        <a:off x="3654662" y="4115298"/>
        <a:ext cx="901091" cy="836010"/>
      </dsp:txXfrm>
    </dsp:sp>
    <dsp:sp modelId="{D0428913-F9EA-4AC3-A2CB-E3F7A024FF36}">
      <dsp:nvSpPr>
        <dsp:cNvPr id="0" name=""/>
        <dsp:cNvSpPr/>
      </dsp:nvSpPr>
      <dsp:spPr>
        <a:xfrm>
          <a:off x="4519710" y="3475523"/>
          <a:ext cx="901091" cy="45054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No</a:t>
          </a:r>
        </a:p>
      </dsp:txBody>
      <dsp:txXfrm>
        <a:off x="4519710" y="3475523"/>
        <a:ext cx="901091" cy="450545"/>
      </dsp:txXfrm>
    </dsp:sp>
    <dsp:sp modelId="{7BA6D0E2-436F-4C9A-90F3-88582FF9B5F5}">
      <dsp:nvSpPr>
        <dsp:cNvPr id="0" name=""/>
        <dsp:cNvSpPr/>
      </dsp:nvSpPr>
      <dsp:spPr>
        <a:xfrm>
          <a:off x="4744983" y="4115298"/>
          <a:ext cx="1820313" cy="86444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REMOVE INTERVIEW - FAILED QUALITY CHECK</a:t>
          </a:r>
        </a:p>
      </dsp:txBody>
      <dsp:txXfrm>
        <a:off x="4744983" y="4115298"/>
        <a:ext cx="1820313" cy="864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7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06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66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93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40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54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85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526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 steps taken to improve compliance post 2016 pre 2017</a:t>
            </a:r>
            <a:br>
              <a:rPr lang="en-GB" dirty="0"/>
            </a:br>
            <a:br>
              <a:rPr lang="en-GB" dirty="0"/>
            </a:br>
            <a:r>
              <a:rPr lang="en-GB" sz="1200" b="0" dirty="0"/>
              <a:t>1)  Developed tool to allow countries to access contact data information in almost real time</a:t>
            </a:r>
            <a:br>
              <a:rPr lang="en-GB" sz="1200" b="0" dirty="0"/>
            </a:br>
            <a:br>
              <a:rPr lang="en-GB" sz="1200" b="0" dirty="0"/>
            </a:br>
            <a:r>
              <a:rPr lang="en-GB" sz="1200" b="0" dirty="0"/>
              <a:t>2)  A greater emphasis on central monitoring of fieldwork compliance (not just progress) by PM team</a:t>
            </a:r>
            <a:br>
              <a:rPr lang="en-GB" sz="1200" b="0" dirty="0"/>
            </a:br>
            <a:br>
              <a:rPr lang="en-GB" sz="1200" b="0" dirty="0"/>
            </a:br>
            <a:r>
              <a:rPr lang="en-GB" sz="1200" b="0" dirty="0"/>
              <a:t>3)  Move Hungary and Poland to individual and address frames respectively (from random walk)</a:t>
            </a:r>
            <a:br>
              <a:rPr lang="en-GB" sz="1200" b="0" dirty="0"/>
            </a:br>
            <a:br>
              <a:rPr lang="en-GB" sz="1200" b="0" dirty="0"/>
            </a:br>
            <a:r>
              <a:rPr lang="en-GB" sz="1200" b="0" dirty="0"/>
              <a:t>4)  Restrict the number of addresses interviewers can visit on their random walk in Greece and Italy</a:t>
            </a:r>
            <a:br>
              <a:rPr lang="en-GB" sz="1200" b="0" dirty="0"/>
            </a:br>
            <a:br>
              <a:rPr lang="en-GB" sz="1200" b="0" dirty="0"/>
            </a:br>
            <a:r>
              <a:rPr lang="en-GB" sz="1200" b="0" dirty="0"/>
              <a:t>5)  Move away from a target number of interviews per assignment approach</a:t>
            </a:r>
            <a:br>
              <a:rPr lang="en-GB" sz="1200" b="0" dirty="0"/>
            </a:br>
            <a:br>
              <a:rPr lang="en-GB" sz="1200" b="0" dirty="0"/>
            </a:br>
            <a:r>
              <a:rPr lang="en-GB" sz="1200" b="0" dirty="0"/>
              <a:t>6)  Change Individual selection from next/last birthday to random selection within script</a:t>
            </a:r>
            <a:br>
              <a:rPr lang="en-GB" sz="1200" b="0" dirty="0"/>
            </a:br>
            <a:br>
              <a:rPr lang="en-GB" sz="1200" b="0" dirty="0"/>
            </a:br>
            <a:r>
              <a:rPr lang="en-GB" sz="1200" b="0" dirty="0"/>
              <a:t>7)  Central management/control over issuing of more addresses in any country/assignment</a:t>
            </a:r>
            <a:br>
              <a:rPr lang="en-GB" sz="1200" b="0" dirty="0"/>
            </a:br>
            <a:br>
              <a:rPr lang="en-GB" sz="1200" b="0" dirty="0"/>
            </a:br>
            <a:r>
              <a:rPr lang="en-GB" sz="1200" b="0" dirty="0"/>
              <a:t>8)  Review payment structure – was fixed rate per interview – incentivises non-compliance</a:t>
            </a:r>
            <a:br>
              <a:rPr lang="en-GB" sz="1200" b="0" dirty="0"/>
            </a:br>
            <a:br>
              <a:rPr lang="en-GB" sz="1200" b="0" dirty="0"/>
            </a:br>
            <a:r>
              <a:rPr lang="en-GB" sz="1200" b="0" dirty="0"/>
              <a:t>9) Train, Train, Train – in depth training on how to operationalise a random probability approach in field</a:t>
            </a:r>
            <a:br>
              <a:rPr lang="en-GB" sz="1200" b="0" dirty="0"/>
            </a:br>
            <a:br>
              <a:rPr lang="en-GB" sz="1200" b="0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23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67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37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7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32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9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7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24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56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9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33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2100" y="1138239"/>
            <a:ext cx="3499247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100" y="3146902"/>
            <a:ext cx="3499247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r="48803"/>
          <a:stretch/>
        </p:blipFill>
        <p:spPr>
          <a:xfrm>
            <a:off x="275400" y="475989"/>
            <a:ext cx="1218329" cy="47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72100" y="1137600"/>
            <a:ext cx="35001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72100" y="3146400"/>
            <a:ext cx="35001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" r="48408"/>
          <a:stretch/>
        </p:blipFill>
        <p:spPr>
          <a:xfrm>
            <a:off x="275401" y="475989"/>
            <a:ext cx="1227723" cy="48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FDBD2-2026-9847-BA92-8A0DFB70D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" r="48408"/>
          <a:stretch/>
        </p:blipFill>
        <p:spPr>
          <a:xfrm>
            <a:off x="275401" y="475989"/>
            <a:ext cx="1227723" cy="48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72100" y="1137600"/>
            <a:ext cx="35001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72100" y="3146400"/>
            <a:ext cx="35001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42485D-6E92-2344-88A4-3C8A9C95C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" r="48408"/>
          <a:stretch/>
        </p:blipFill>
        <p:spPr>
          <a:xfrm>
            <a:off x="275401" y="475989"/>
            <a:ext cx="1227723" cy="48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6601A6-8F2F-814B-84AC-605E14CB8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" r="48408"/>
          <a:stretch/>
        </p:blipFill>
        <p:spPr>
          <a:xfrm>
            <a:off x="275401" y="475989"/>
            <a:ext cx="1227723" cy="48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69999" y="2984855"/>
            <a:ext cx="8601349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bg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70272" y="2564673"/>
            <a:ext cx="732234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bg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5510" y="6399213"/>
            <a:ext cx="4306490" cy="182562"/>
          </a:xfrm>
        </p:spPr>
        <p:txBody>
          <a:bodyPr anchor="ctr">
            <a:no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83942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0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2100" y="1138239"/>
            <a:ext cx="3499247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100" y="3146902"/>
            <a:ext cx="3499247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6" r="49632"/>
          <a:stretch/>
        </p:blipFill>
        <p:spPr>
          <a:xfrm>
            <a:off x="323304" y="266414"/>
            <a:ext cx="1198607" cy="402374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2847702" y="266415"/>
            <a:ext cx="1" cy="871825"/>
          </a:xfrm>
          <a:prstGeom prst="line">
            <a:avLst/>
          </a:prstGeom>
          <a:ln w="15875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077258" y="331610"/>
            <a:ext cx="3632465" cy="662495"/>
          </a:xfrm>
        </p:spPr>
        <p:txBody>
          <a:bodyPr anchor="ctr"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2847702" y="266415"/>
            <a:ext cx="1" cy="871825"/>
          </a:xfrm>
          <a:prstGeom prst="line">
            <a:avLst/>
          </a:prstGeom>
          <a:ln w="15875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077258" y="331610"/>
            <a:ext cx="3632465" cy="662495"/>
          </a:xfrm>
        </p:spPr>
        <p:txBody>
          <a:bodyPr anchor="ctr"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154F7-2B13-F443-84C7-CB7ED096D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6" r="49632"/>
          <a:stretch/>
        </p:blipFill>
        <p:spPr>
          <a:xfrm>
            <a:off x="270000" y="461669"/>
            <a:ext cx="1198607" cy="402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70272" y="2984855"/>
            <a:ext cx="8599883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2564673"/>
            <a:ext cx="732507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5510" y="6399213"/>
            <a:ext cx="4306490" cy="182562"/>
          </a:xfrm>
        </p:spPr>
        <p:txBody>
          <a:bodyPr anchor="ctr">
            <a:noAutofit/>
          </a:bodyPr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0272" y="1708150"/>
            <a:ext cx="8599883" cy="4018119"/>
          </a:xfrm>
        </p:spPr>
        <p:txBody>
          <a:bodyPr>
            <a:noAutofit/>
          </a:bodyPr>
          <a:lstStyle>
            <a:lvl1pPr>
              <a:defRPr sz="105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B60EA3-E49C-7E4A-BCED-75285B593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r="48803"/>
          <a:stretch/>
        </p:blipFill>
        <p:spPr>
          <a:xfrm>
            <a:off x="275400" y="475989"/>
            <a:ext cx="1218329" cy="47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0000" y="1708150"/>
            <a:ext cx="8600156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0000" y="1708150"/>
            <a:ext cx="42201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/>
          </p:nvPr>
        </p:nvSpPr>
        <p:spPr>
          <a:xfrm>
            <a:off x="4643681" y="1708150"/>
            <a:ext cx="4221306" cy="4003676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9999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88494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06990" y="1708150"/>
            <a:ext cx="2757996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9999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459831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649665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829185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72100" y="1137600"/>
            <a:ext cx="35001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72100" y="3146400"/>
            <a:ext cx="35001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457201"/>
            <a:ext cx="2379691" cy="493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847702" y="266415"/>
            <a:ext cx="1" cy="871825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077258" y="331610"/>
            <a:ext cx="3632465" cy="662495"/>
          </a:xfrm>
        </p:spPr>
        <p:txBody>
          <a:bodyPr anchor="ctr"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457201"/>
            <a:ext cx="2379691" cy="4932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2847702" y="266415"/>
            <a:ext cx="1" cy="871825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077258" y="331610"/>
            <a:ext cx="3632465" cy="662495"/>
          </a:xfrm>
        </p:spPr>
        <p:txBody>
          <a:bodyPr anchor="ctr"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72100" y="1137600"/>
            <a:ext cx="35001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72100" y="3146400"/>
            <a:ext cx="35001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550361"/>
            <a:ext cx="2379691" cy="3068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847702" y="266415"/>
            <a:ext cx="1" cy="871825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077258" y="331610"/>
            <a:ext cx="3632465" cy="662495"/>
          </a:xfrm>
        </p:spPr>
        <p:txBody>
          <a:bodyPr anchor="ctr"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550361"/>
            <a:ext cx="2379691" cy="30688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2847702" y="266415"/>
            <a:ext cx="1" cy="871825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077258" y="331610"/>
            <a:ext cx="3632465" cy="662495"/>
          </a:xfrm>
        </p:spPr>
        <p:txBody>
          <a:bodyPr anchor="ctr"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70272" y="2984855"/>
            <a:ext cx="8599883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2564673"/>
            <a:ext cx="732507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5510" y="6399213"/>
            <a:ext cx="4306490" cy="182562"/>
          </a:xfrm>
        </p:spPr>
        <p:txBody>
          <a:bodyPr anchor="ctr">
            <a:noAutofit/>
          </a:bodyPr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0939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69999" y="2984855"/>
            <a:ext cx="8601349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bg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70272" y="2564673"/>
            <a:ext cx="732234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bg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5510" y="6399213"/>
            <a:ext cx="4306490" cy="182562"/>
          </a:xfrm>
        </p:spPr>
        <p:txBody>
          <a:bodyPr anchor="ctr">
            <a:no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132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2100" y="1138239"/>
            <a:ext cx="3499247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100" y="3146902"/>
            <a:ext cx="3499247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3"/>
          <a:stretch/>
        </p:blipFill>
        <p:spPr>
          <a:xfrm>
            <a:off x="275400" y="457201"/>
            <a:ext cx="1218329" cy="49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457201"/>
            <a:ext cx="2379691" cy="49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457201"/>
            <a:ext cx="2379691" cy="49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70272" y="2984855"/>
            <a:ext cx="8599883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2564673"/>
            <a:ext cx="732507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5510" y="6399213"/>
            <a:ext cx="4306490" cy="182562"/>
          </a:xfrm>
        </p:spPr>
        <p:txBody>
          <a:bodyPr anchor="ctr">
            <a:noAutofit/>
          </a:bodyPr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0272" y="1708150"/>
            <a:ext cx="8599883" cy="4018119"/>
          </a:xfrm>
        </p:spPr>
        <p:txBody>
          <a:bodyPr>
            <a:noAutofit/>
          </a:bodyPr>
          <a:lstStyle>
            <a:lvl1pPr>
              <a:defRPr sz="105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0000" y="1708150"/>
            <a:ext cx="8600156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0000" y="1708150"/>
            <a:ext cx="42201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/>
          </p:nvPr>
        </p:nvSpPr>
        <p:spPr>
          <a:xfrm>
            <a:off x="4643681" y="1708150"/>
            <a:ext cx="4221306" cy="4003676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9999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88494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06990" y="1708150"/>
            <a:ext cx="2757996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9999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459831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649665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829185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0272" y="1708150"/>
            <a:ext cx="8599883" cy="4018119"/>
          </a:xfrm>
        </p:spPr>
        <p:txBody>
          <a:bodyPr>
            <a:noAutofit/>
          </a:bodyPr>
          <a:lstStyle>
            <a:lvl1pPr>
              <a:defRPr sz="105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1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72100" y="1137600"/>
            <a:ext cx="35001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72100" y="3146400"/>
            <a:ext cx="35001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457201"/>
            <a:ext cx="2379691" cy="49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457201"/>
            <a:ext cx="2379691" cy="49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457201"/>
            <a:ext cx="2379691" cy="49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457201"/>
            <a:ext cx="2379691" cy="49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72100" y="1137600"/>
            <a:ext cx="35001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72100" y="3146400"/>
            <a:ext cx="35001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550361"/>
            <a:ext cx="2379691" cy="306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550361"/>
            <a:ext cx="2379691" cy="30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550361"/>
            <a:ext cx="2379691" cy="306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550361"/>
            <a:ext cx="2379691" cy="30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69999" y="2984855"/>
            <a:ext cx="8601349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bg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70272" y="2564673"/>
            <a:ext cx="732234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bg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5510" y="6399213"/>
            <a:ext cx="4306490" cy="182562"/>
          </a:xfrm>
        </p:spPr>
        <p:txBody>
          <a:bodyPr anchor="ctr">
            <a:no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0000" y="853200"/>
            <a:ext cx="8600249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270000" y="1219826"/>
            <a:ext cx="8600249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sub-title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0000" y="1693235"/>
            <a:ext cx="8600156" cy="4426579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0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2100" y="1138239"/>
            <a:ext cx="3499247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100" y="3146902"/>
            <a:ext cx="3499247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457201"/>
            <a:ext cx="2379691" cy="493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2847702" y="266415"/>
            <a:ext cx="1" cy="871825"/>
          </a:xfrm>
          <a:prstGeom prst="line">
            <a:avLst/>
          </a:prstGeom>
          <a:ln w="15875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077258" y="331610"/>
            <a:ext cx="3632465" cy="662495"/>
          </a:xfrm>
        </p:spPr>
        <p:txBody>
          <a:bodyPr anchor="ctr"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457201"/>
            <a:ext cx="2379691" cy="493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2847702" y="266415"/>
            <a:ext cx="1" cy="871825"/>
          </a:xfrm>
          <a:prstGeom prst="line">
            <a:avLst/>
          </a:prstGeom>
          <a:ln w="15875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077258" y="331610"/>
            <a:ext cx="3632465" cy="662495"/>
          </a:xfrm>
        </p:spPr>
        <p:txBody>
          <a:bodyPr anchor="ctr"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70272" y="2984855"/>
            <a:ext cx="8599883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2564673"/>
            <a:ext cx="732507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5510" y="6399213"/>
            <a:ext cx="4306490" cy="182562"/>
          </a:xfrm>
        </p:spPr>
        <p:txBody>
          <a:bodyPr anchor="ctr">
            <a:noAutofit/>
          </a:bodyPr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0000" y="1708150"/>
            <a:ext cx="8600156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56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0272" y="1708150"/>
            <a:ext cx="8599883" cy="4018119"/>
          </a:xfrm>
        </p:spPr>
        <p:txBody>
          <a:bodyPr>
            <a:noAutofit/>
          </a:bodyPr>
          <a:lstStyle>
            <a:lvl1pPr>
              <a:defRPr sz="105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0000" y="1708150"/>
            <a:ext cx="8600156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0000" y="1708150"/>
            <a:ext cx="42201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/>
          </p:nvPr>
        </p:nvSpPr>
        <p:spPr>
          <a:xfrm>
            <a:off x="4643681" y="1708150"/>
            <a:ext cx="4221306" cy="4003676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9999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88494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06990" y="1708150"/>
            <a:ext cx="2757996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9999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459831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649665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829185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013990" y="6283325"/>
            <a:ext cx="1431000" cy="431800"/>
          </a:xfrm>
        </p:spPr>
        <p:txBody>
          <a:bodyPr anchor="ctr"/>
          <a:lstStyle/>
          <a:p>
            <a:r>
              <a:rPr lang="en-US" dirty="0"/>
              <a:t>Partnering/Client Logo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72100" y="1137600"/>
            <a:ext cx="35001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72100" y="3146400"/>
            <a:ext cx="35001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457201"/>
            <a:ext cx="2379691" cy="493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2847702" y="266415"/>
            <a:ext cx="1" cy="871825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077258" y="331610"/>
            <a:ext cx="3632465" cy="662495"/>
          </a:xfrm>
        </p:spPr>
        <p:txBody>
          <a:bodyPr anchor="ctr"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457201"/>
            <a:ext cx="2379691" cy="493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2847702" y="266415"/>
            <a:ext cx="1" cy="871825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077258" y="331610"/>
            <a:ext cx="3632465" cy="662495"/>
          </a:xfrm>
        </p:spPr>
        <p:txBody>
          <a:bodyPr anchor="ctr"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72100" y="1137600"/>
            <a:ext cx="35001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72100" y="3146400"/>
            <a:ext cx="35001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550361"/>
            <a:ext cx="2379691" cy="3068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2847702" y="266415"/>
            <a:ext cx="1" cy="871825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077258" y="331610"/>
            <a:ext cx="3632465" cy="662495"/>
          </a:xfrm>
        </p:spPr>
        <p:txBody>
          <a:bodyPr anchor="ctr"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0000" y="1708150"/>
            <a:ext cx="42201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/>
          </p:nvPr>
        </p:nvSpPr>
        <p:spPr>
          <a:xfrm>
            <a:off x="4643681" y="1708150"/>
            <a:ext cx="4221306" cy="4003676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4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550361"/>
            <a:ext cx="2379691" cy="3068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847702" y="266415"/>
            <a:ext cx="1" cy="871825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077258" y="331610"/>
            <a:ext cx="3632465" cy="662495"/>
          </a:xfrm>
        </p:spPr>
        <p:txBody>
          <a:bodyPr anchor="ctr"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69999" y="2984855"/>
            <a:ext cx="8601349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bg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70272" y="2564673"/>
            <a:ext cx="732234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bg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5510" y="6399213"/>
            <a:ext cx="4306490" cy="182562"/>
          </a:xfrm>
        </p:spPr>
        <p:txBody>
          <a:bodyPr anchor="ctr">
            <a:no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9999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88494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06990" y="1708150"/>
            <a:ext cx="2757996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22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9999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459831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649665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829185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8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8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857250" y="-438330"/>
            <a:ext cx="10287000" cy="6714054"/>
            <a:chOff x="-1143000" y="-438330"/>
            <a:chExt cx="13716000" cy="6714054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6183391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8" y="-438330"/>
              <a:ext cx="63924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grpSp>
        <p:nvGrpSpPr>
          <p:cNvPr id="90" name="Group 89"/>
          <p:cNvGrpSpPr/>
          <p:nvPr userDrawn="1"/>
        </p:nvGrpSpPr>
        <p:grpSpPr>
          <a:xfrm>
            <a:off x="223330" y="6330951"/>
            <a:ext cx="3247061" cy="324431"/>
            <a:chOff x="297773" y="6330950"/>
            <a:chExt cx="4329415" cy="324431"/>
          </a:xfrm>
        </p:grpSpPr>
        <p:pic>
          <p:nvPicPr>
            <p:cNvPr id="92" name="Picture 91" descr="logo-04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773" y="6330950"/>
              <a:ext cx="4329415" cy="324431"/>
            </a:xfrm>
            <a:prstGeom prst="rect">
              <a:avLst/>
            </a:prstGeom>
          </p:spPr>
        </p:pic>
        <p:pic>
          <p:nvPicPr>
            <p:cNvPr id="93" name="Picture 92" descr="Kantar_Public_Large_Logo_BLACK_RGB.eps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11" t="1" b="-1"/>
            <a:stretch/>
          </p:blipFill>
          <p:spPr>
            <a:xfrm>
              <a:off x="1377950" y="6398426"/>
              <a:ext cx="942976" cy="186523"/>
            </a:xfrm>
            <a:prstGeom prst="rect">
              <a:avLst/>
            </a:prstGeom>
          </p:spPr>
        </p:pic>
      </p:grpSp>
      <p:sp>
        <p:nvSpPr>
          <p:cNvPr id="99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0" name="Text Placeholder 2"/>
          <p:cNvSpPr>
            <a:spLocks noGrp="1"/>
          </p:cNvSpPr>
          <p:nvPr>
            <p:ph type="body" idx="1"/>
          </p:nvPr>
        </p:nvSpPr>
        <p:spPr>
          <a:xfrm>
            <a:off x="270000" y="1708150"/>
            <a:ext cx="8600156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2" name="Straight Connector 101"/>
          <p:cNvCxnSpPr/>
          <p:nvPr userDrawn="1"/>
        </p:nvCxnSpPr>
        <p:spPr>
          <a:xfrm>
            <a:off x="0" y="6124991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59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70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pos="544" userDrawn="1">
          <p15:clr>
            <a:srgbClr val="A4A3A4"/>
          </p15:clr>
        </p15:guide>
        <p15:guide id="4" pos="632" userDrawn="1">
          <p15:clr>
            <a:srgbClr val="A4A3A4"/>
          </p15:clr>
        </p15:guide>
        <p15:guide id="5" pos="1001" userDrawn="1">
          <p15:clr>
            <a:srgbClr val="A4A3A4"/>
          </p15:clr>
        </p15:guide>
        <p15:guide id="6" pos="1091" userDrawn="1">
          <p15:clr>
            <a:srgbClr val="A4A3A4"/>
          </p15:clr>
        </p15:guide>
        <p15:guide id="7" pos="1460" userDrawn="1">
          <p15:clr>
            <a:srgbClr val="A4A3A4"/>
          </p15:clr>
        </p15:guide>
        <p15:guide id="8" pos="1548" userDrawn="1">
          <p15:clr>
            <a:srgbClr val="A4A3A4"/>
          </p15:clr>
        </p15:guide>
        <p15:guide id="9" pos="1919" userDrawn="1">
          <p15:clr>
            <a:srgbClr val="A4A3A4"/>
          </p15:clr>
        </p15:guide>
        <p15:guide id="10" pos="2009" userDrawn="1">
          <p15:clr>
            <a:srgbClr val="A4A3A4"/>
          </p15:clr>
        </p15:guide>
        <p15:guide id="11" pos="2378" userDrawn="1">
          <p15:clr>
            <a:srgbClr val="A4A3A4"/>
          </p15:clr>
        </p15:guide>
        <p15:guide id="12" pos="2466" userDrawn="1">
          <p15:clr>
            <a:srgbClr val="A4A3A4"/>
          </p15:clr>
        </p15:guide>
        <p15:guide id="13" pos="2835" userDrawn="1">
          <p15:clr>
            <a:srgbClr val="A4A3A4"/>
          </p15:clr>
        </p15:guide>
        <p15:guide id="14" pos="2925" userDrawn="1">
          <p15:clr>
            <a:srgbClr val="A4A3A4"/>
          </p15:clr>
        </p15:guide>
        <p15:guide id="15" pos="3294" userDrawn="1">
          <p15:clr>
            <a:srgbClr val="A4A3A4"/>
          </p15:clr>
        </p15:guide>
        <p15:guide id="16" pos="3384" userDrawn="1">
          <p15:clr>
            <a:srgbClr val="A4A3A4"/>
          </p15:clr>
        </p15:guide>
        <p15:guide id="17" pos="3843" userDrawn="1">
          <p15:clr>
            <a:srgbClr val="A4A3A4"/>
          </p15:clr>
        </p15:guide>
        <p15:guide id="18" pos="3753" userDrawn="1">
          <p15:clr>
            <a:srgbClr val="A4A3A4"/>
          </p15:clr>
        </p15:guide>
        <p15:guide id="19" pos="4212" userDrawn="1">
          <p15:clr>
            <a:srgbClr val="A4A3A4"/>
          </p15:clr>
        </p15:guide>
        <p15:guide id="20" pos="4302" userDrawn="1">
          <p15:clr>
            <a:srgbClr val="A4A3A4"/>
          </p15:clr>
        </p15:guide>
        <p15:guide id="21" pos="4670" userDrawn="1">
          <p15:clr>
            <a:srgbClr val="A4A3A4"/>
          </p15:clr>
        </p15:guide>
        <p15:guide id="22" pos="4761" userDrawn="1">
          <p15:clr>
            <a:srgbClr val="A4A3A4"/>
          </p15:clr>
        </p15:guide>
        <p15:guide id="23" pos="5129" userDrawn="1">
          <p15:clr>
            <a:srgbClr val="A4A3A4"/>
          </p15:clr>
        </p15:guide>
        <p15:guide id="24" pos="5220" userDrawn="1">
          <p15:clr>
            <a:srgbClr val="A4A3A4"/>
          </p15:clr>
        </p15:guide>
        <p15:guide id="25" pos="5588" userDrawn="1">
          <p15:clr>
            <a:srgbClr val="A4A3A4"/>
          </p15:clr>
        </p15:guide>
        <p15:guide id="26" orient="horz" pos="1799" userDrawn="1">
          <p15:clr>
            <a:srgbClr val="A4A3A4"/>
          </p15:clr>
        </p15:guide>
        <p15:guide id="27" orient="horz" pos="1437" userDrawn="1">
          <p15:clr>
            <a:srgbClr val="A4A3A4"/>
          </p15:clr>
        </p15:guide>
        <p15:guide id="28" orient="horz" pos="1077" userDrawn="1">
          <p15:clr>
            <a:srgbClr val="A4A3A4"/>
          </p15:clr>
        </p15:guide>
        <p15:guide id="29" orient="horz" pos="717" userDrawn="1">
          <p15:clr>
            <a:srgbClr val="A4A3A4"/>
          </p15:clr>
        </p15:guide>
        <p15:guide id="30" orient="horz" pos="2519" userDrawn="1">
          <p15:clr>
            <a:srgbClr val="A4A3A4"/>
          </p15:clr>
        </p15:guide>
        <p15:guide id="31" orient="horz" pos="2879" userDrawn="1">
          <p15:clr>
            <a:srgbClr val="A4A3A4"/>
          </p15:clr>
        </p15:guide>
        <p15:guide id="32" orient="horz" pos="3240" userDrawn="1">
          <p15:clr>
            <a:srgbClr val="A4A3A4"/>
          </p15:clr>
        </p15:guide>
        <p15:guide id="33" orient="horz" pos="3600" userDrawn="1">
          <p15:clr>
            <a:srgbClr val="A4A3A4"/>
          </p15:clr>
        </p15:guide>
        <p15:guide id="34" orient="horz" pos="385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857250" y="-438330"/>
            <a:ext cx="10287000" cy="6714054"/>
            <a:chOff x="-1143000" y="-438330"/>
            <a:chExt cx="13716000" cy="6714054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6183391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8" y="-438330"/>
              <a:ext cx="63924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pic>
        <p:nvPicPr>
          <p:cNvPr id="92" name="Picture 91" descr="logo-04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0" y="6330951"/>
            <a:ext cx="3247061" cy="324431"/>
          </a:xfrm>
          <a:prstGeom prst="rect">
            <a:avLst/>
          </a:prstGeom>
        </p:spPr>
      </p:pic>
      <p:sp>
        <p:nvSpPr>
          <p:cNvPr id="99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0" name="Text Placeholder 2"/>
          <p:cNvSpPr>
            <a:spLocks noGrp="1"/>
          </p:cNvSpPr>
          <p:nvPr>
            <p:ph type="body" idx="1"/>
          </p:nvPr>
        </p:nvSpPr>
        <p:spPr>
          <a:xfrm>
            <a:off x="270000" y="1708150"/>
            <a:ext cx="8600156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2" name="Straight Connector 101"/>
          <p:cNvCxnSpPr/>
          <p:nvPr userDrawn="1"/>
        </p:nvCxnSpPr>
        <p:spPr>
          <a:xfrm>
            <a:off x="0" y="6124991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52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70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pos="544" userDrawn="1">
          <p15:clr>
            <a:srgbClr val="A4A3A4"/>
          </p15:clr>
        </p15:guide>
        <p15:guide id="4" pos="632" userDrawn="1">
          <p15:clr>
            <a:srgbClr val="A4A3A4"/>
          </p15:clr>
        </p15:guide>
        <p15:guide id="5" pos="1001" userDrawn="1">
          <p15:clr>
            <a:srgbClr val="A4A3A4"/>
          </p15:clr>
        </p15:guide>
        <p15:guide id="6" pos="1091" userDrawn="1">
          <p15:clr>
            <a:srgbClr val="A4A3A4"/>
          </p15:clr>
        </p15:guide>
        <p15:guide id="7" pos="1460" userDrawn="1">
          <p15:clr>
            <a:srgbClr val="A4A3A4"/>
          </p15:clr>
        </p15:guide>
        <p15:guide id="8" pos="1548" userDrawn="1">
          <p15:clr>
            <a:srgbClr val="A4A3A4"/>
          </p15:clr>
        </p15:guide>
        <p15:guide id="9" pos="1919" userDrawn="1">
          <p15:clr>
            <a:srgbClr val="A4A3A4"/>
          </p15:clr>
        </p15:guide>
        <p15:guide id="10" pos="2009" userDrawn="1">
          <p15:clr>
            <a:srgbClr val="A4A3A4"/>
          </p15:clr>
        </p15:guide>
        <p15:guide id="11" pos="2378" userDrawn="1">
          <p15:clr>
            <a:srgbClr val="A4A3A4"/>
          </p15:clr>
        </p15:guide>
        <p15:guide id="12" pos="2466" userDrawn="1">
          <p15:clr>
            <a:srgbClr val="A4A3A4"/>
          </p15:clr>
        </p15:guide>
        <p15:guide id="13" pos="2835" userDrawn="1">
          <p15:clr>
            <a:srgbClr val="A4A3A4"/>
          </p15:clr>
        </p15:guide>
        <p15:guide id="14" pos="2925" userDrawn="1">
          <p15:clr>
            <a:srgbClr val="A4A3A4"/>
          </p15:clr>
        </p15:guide>
        <p15:guide id="15" pos="3294" userDrawn="1">
          <p15:clr>
            <a:srgbClr val="A4A3A4"/>
          </p15:clr>
        </p15:guide>
        <p15:guide id="16" pos="3384" userDrawn="1">
          <p15:clr>
            <a:srgbClr val="A4A3A4"/>
          </p15:clr>
        </p15:guide>
        <p15:guide id="17" pos="3843" userDrawn="1">
          <p15:clr>
            <a:srgbClr val="A4A3A4"/>
          </p15:clr>
        </p15:guide>
        <p15:guide id="18" pos="3753" userDrawn="1">
          <p15:clr>
            <a:srgbClr val="A4A3A4"/>
          </p15:clr>
        </p15:guide>
        <p15:guide id="19" pos="4212" userDrawn="1">
          <p15:clr>
            <a:srgbClr val="A4A3A4"/>
          </p15:clr>
        </p15:guide>
        <p15:guide id="20" pos="4302" userDrawn="1">
          <p15:clr>
            <a:srgbClr val="A4A3A4"/>
          </p15:clr>
        </p15:guide>
        <p15:guide id="21" pos="4670" userDrawn="1">
          <p15:clr>
            <a:srgbClr val="A4A3A4"/>
          </p15:clr>
        </p15:guide>
        <p15:guide id="22" pos="4761" userDrawn="1">
          <p15:clr>
            <a:srgbClr val="A4A3A4"/>
          </p15:clr>
        </p15:guide>
        <p15:guide id="23" pos="5129" userDrawn="1">
          <p15:clr>
            <a:srgbClr val="A4A3A4"/>
          </p15:clr>
        </p15:guide>
        <p15:guide id="24" pos="5220" userDrawn="1">
          <p15:clr>
            <a:srgbClr val="A4A3A4"/>
          </p15:clr>
        </p15:guide>
        <p15:guide id="25" pos="5588" userDrawn="1">
          <p15:clr>
            <a:srgbClr val="A4A3A4"/>
          </p15:clr>
        </p15:guide>
        <p15:guide id="26" orient="horz" pos="1799" userDrawn="1">
          <p15:clr>
            <a:srgbClr val="A4A3A4"/>
          </p15:clr>
        </p15:guide>
        <p15:guide id="27" orient="horz" pos="1437" userDrawn="1">
          <p15:clr>
            <a:srgbClr val="A4A3A4"/>
          </p15:clr>
        </p15:guide>
        <p15:guide id="28" orient="horz" pos="1077" userDrawn="1">
          <p15:clr>
            <a:srgbClr val="A4A3A4"/>
          </p15:clr>
        </p15:guide>
        <p15:guide id="29" orient="horz" pos="717" userDrawn="1">
          <p15:clr>
            <a:srgbClr val="A4A3A4"/>
          </p15:clr>
        </p15:guide>
        <p15:guide id="30" orient="horz" pos="2519" userDrawn="1">
          <p15:clr>
            <a:srgbClr val="A4A3A4"/>
          </p15:clr>
        </p15:guide>
        <p15:guide id="31" orient="horz" pos="2879" userDrawn="1">
          <p15:clr>
            <a:srgbClr val="A4A3A4"/>
          </p15:clr>
        </p15:guide>
        <p15:guide id="32" orient="horz" pos="3240" userDrawn="1">
          <p15:clr>
            <a:srgbClr val="A4A3A4"/>
          </p15:clr>
        </p15:guide>
        <p15:guide id="33" orient="horz" pos="3600" userDrawn="1">
          <p15:clr>
            <a:srgbClr val="A4A3A4"/>
          </p15:clr>
        </p15:guide>
        <p15:guide id="34" orient="horz" pos="3855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57250" y="-438330"/>
            <a:ext cx="10287000" cy="6714054"/>
            <a:chOff x="-1143000" y="-438330"/>
            <a:chExt cx="13716000" cy="671405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-747711" y="10755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-747711" y="164615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747711" y="221673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747711" y="278730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747711" y="3357884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747711" y="392846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747711" y="44990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747711" y="506961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747711" y="564018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-747711" y="60602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480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7683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24887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2091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9295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6499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3702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0906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08110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0531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0251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9972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4617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4907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519807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54883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577861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0688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6359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6649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93969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72299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52023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810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-1143000" y="6183391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1143000" y="1769267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-1143000" y="1198691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-590537" y="-438330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1933758" y="-438330"/>
              <a:ext cx="63924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23330" y="6330951"/>
            <a:ext cx="3247061" cy="324431"/>
            <a:chOff x="297773" y="6330950"/>
            <a:chExt cx="4329415" cy="324431"/>
          </a:xfrm>
        </p:grpSpPr>
        <p:pic>
          <p:nvPicPr>
            <p:cNvPr id="92" name="Picture 91" descr="logo-04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773" y="6330950"/>
              <a:ext cx="4329415" cy="324431"/>
            </a:xfrm>
            <a:prstGeom prst="rect">
              <a:avLst/>
            </a:prstGeom>
          </p:spPr>
        </p:pic>
        <p:pic>
          <p:nvPicPr>
            <p:cNvPr id="93" name="Picture 92" descr="Kantar_Public_Large_Logo_BLACK_RGB.eps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11" t="1" b="-1"/>
            <a:stretch/>
          </p:blipFill>
          <p:spPr>
            <a:xfrm>
              <a:off x="1377950" y="6398426"/>
              <a:ext cx="942976" cy="186523"/>
            </a:xfrm>
            <a:prstGeom prst="rect">
              <a:avLst/>
            </a:prstGeom>
          </p:spPr>
        </p:pic>
      </p:grpSp>
      <p:sp>
        <p:nvSpPr>
          <p:cNvPr id="99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0" name="Text Placeholder 2"/>
          <p:cNvSpPr>
            <a:spLocks noGrp="1"/>
          </p:cNvSpPr>
          <p:nvPr>
            <p:ph type="body" idx="1"/>
          </p:nvPr>
        </p:nvSpPr>
        <p:spPr>
          <a:xfrm>
            <a:off x="270000" y="1708150"/>
            <a:ext cx="8600156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0" y="6124991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 userDrawn="1"/>
        </p:nvGrpSpPr>
        <p:grpSpPr>
          <a:xfrm>
            <a:off x="-857250" y="-438330"/>
            <a:ext cx="10287000" cy="6714054"/>
            <a:chOff x="-1143000" y="-438330"/>
            <a:chExt cx="13716000" cy="6714054"/>
          </a:xfrm>
        </p:grpSpPr>
        <p:cxnSp>
          <p:nvCxnSpPr>
            <p:cNvPr id="94" name="Straight Connector 93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747711" y="10755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103" name="Straight Connector 102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 userDrawn="1"/>
          </p:nvSpPr>
          <p:spPr>
            <a:xfrm>
              <a:off x="-747711" y="164615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133" name="TextBox 132"/>
            <p:cNvSpPr txBox="1"/>
            <p:nvPr userDrawn="1"/>
          </p:nvSpPr>
          <p:spPr>
            <a:xfrm>
              <a:off x="-747711" y="221673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134" name="TextBox 133"/>
            <p:cNvSpPr txBox="1"/>
            <p:nvPr userDrawn="1"/>
          </p:nvSpPr>
          <p:spPr>
            <a:xfrm>
              <a:off x="-747711" y="278730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135" name="TextBox 134"/>
            <p:cNvSpPr txBox="1"/>
            <p:nvPr userDrawn="1"/>
          </p:nvSpPr>
          <p:spPr>
            <a:xfrm>
              <a:off x="-747711" y="3357884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136" name="TextBox 135"/>
            <p:cNvSpPr txBox="1"/>
            <p:nvPr userDrawn="1"/>
          </p:nvSpPr>
          <p:spPr>
            <a:xfrm>
              <a:off x="-747711" y="392846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137" name="TextBox 136"/>
            <p:cNvSpPr txBox="1"/>
            <p:nvPr userDrawn="1"/>
          </p:nvSpPr>
          <p:spPr>
            <a:xfrm>
              <a:off x="-747711" y="44990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138" name="TextBox 137"/>
            <p:cNvSpPr txBox="1"/>
            <p:nvPr userDrawn="1"/>
          </p:nvSpPr>
          <p:spPr>
            <a:xfrm>
              <a:off x="-747711" y="506961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139" name="TextBox 138"/>
            <p:cNvSpPr txBox="1"/>
            <p:nvPr userDrawn="1"/>
          </p:nvSpPr>
          <p:spPr>
            <a:xfrm>
              <a:off x="-747711" y="564018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140" name="TextBox 139"/>
            <p:cNvSpPr txBox="1"/>
            <p:nvPr userDrawn="1"/>
          </p:nvSpPr>
          <p:spPr>
            <a:xfrm>
              <a:off x="-747711" y="60602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141" name="TextBox 140"/>
            <p:cNvSpPr txBox="1"/>
            <p:nvPr userDrawn="1"/>
          </p:nvSpPr>
          <p:spPr>
            <a:xfrm>
              <a:off x="30480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142" name="TextBox 141"/>
            <p:cNvSpPr txBox="1"/>
            <p:nvPr userDrawn="1"/>
          </p:nvSpPr>
          <p:spPr>
            <a:xfrm>
              <a:off x="127683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143" name="TextBox 142"/>
            <p:cNvSpPr txBox="1"/>
            <p:nvPr userDrawn="1"/>
          </p:nvSpPr>
          <p:spPr>
            <a:xfrm>
              <a:off x="224887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144" name="TextBox 143"/>
            <p:cNvSpPr txBox="1"/>
            <p:nvPr userDrawn="1"/>
          </p:nvSpPr>
          <p:spPr>
            <a:xfrm>
              <a:off x="322091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145" name="TextBox 144"/>
            <p:cNvSpPr txBox="1"/>
            <p:nvPr userDrawn="1"/>
          </p:nvSpPr>
          <p:spPr>
            <a:xfrm>
              <a:off x="419295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146" name="TextBox 145"/>
            <p:cNvSpPr txBox="1"/>
            <p:nvPr userDrawn="1"/>
          </p:nvSpPr>
          <p:spPr>
            <a:xfrm>
              <a:off x="516499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147" name="TextBox 146"/>
            <p:cNvSpPr txBox="1"/>
            <p:nvPr userDrawn="1"/>
          </p:nvSpPr>
          <p:spPr>
            <a:xfrm>
              <a:off x="613702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148" name="TextBox 147"/>
            <p:cNvSpPr txBox="1"/>
            <p:nvPr userDrawn="1"/>
          </p:nvSpPr>
          <p:spPr>
            <a:xfrm>
              <a:off x="710906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149" name="TextBox 148"/>
            <p:cNvSpPr txBox="1"/>
            <p:nvPr userDrawn="1"/>
          </p:nvSpPr>
          <p:spPr>
            <a:xfrm>
              <a:off x="808110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150" name="TextBox 149"/>
            <p:cNvSpPr txBox="1"/>
            <p:nvPr userDrawn="1"/>
          </p:nvSpPr>
          <p:spPr>
            <a:xfrm>
              <a:off x="90531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151" name="TextBox 150"/>
            <p:cNvSpPr txBox="1"/>
            <p:nvPr userDrawn="1"/>
          </p:nvSpPr>
          <p:spPr>
            <a:xfrm>
              <a:off x="100251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152" name="TextBox 151"/>
            <p:cNvSpPr txBox="1"/>
            <p:nvPr userDrawn="1"/>
          </p:nvSpPr>
          <p:spPr>
            <a:xfrm>
              <a:off x="109972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153" name="TextBox 152"/>
            <p:cNvSpPr txBox="1"/>
            <p:nvPr userDrawn="1"/>
          </p:nvSpPr>
          <p:spPr>
            <a:xfrm>
              <a:off x="114617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154" name="TextBox 153"/>
            <p:cNvSpPr txBox="1"/>
            <p:nvPr userDrawn="1"/>
          </p:nvSpPr>
          <p:spPr>
            <a:xfrm>
              <a:off x="104907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155" name="TextBox 154"/>
            <p:cNvSpPr txBox="1"/>
            <p:nvPr userDrawn="1"/>
          </p:nvSpPr>
          <p:spPr>
            <a:xfrm>
              <a:off x="9519807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156" name="TextBox 155"/>
            <p:cNvSpPr txBox="1"/>
            <p:nvPr userDrawn="1"/>
          </p:nvSpPr>
          <p:spPr>
            <a:xfrm>
              <a:off x="854883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157" name="TextBox 156"/>
            <p:cNvSpPr txBox="1"/>
            <p:nvPr userDrawn="1"/>
          </p:nvSpPr>
          <p:spPr>
            <a:xfrm>
              <a:off x="7577861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158" name="TextBox 157"/>
            <p:cNvSpPr txBox="1"/>
            <p:nvPr userDrawn="1"/>
          </p:nvSpPr>
          <p:spPr>
            <a:xfrm>
              <a:off x="660688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159" name="TextBox 158"/>
            <p:cNvSpPr txBox="1"/>
            <p:nvPr userDrawn="1"/>
          </p:nvSpPr>
          <p:spPr>
            <a:xfrm>
              <a:off x="56359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160" name="TextBox 159"/>
            <p:cNvSpPr txBox="1"/>
            <p:nvPr userDrawn="1"/>
          </p:nvSpPr>
          <p:spPr>
            <a:xfrm>
              <a:off x="46649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161" name="TextBox 160"/>
            <p:cNvSpPr txBox="1"/>
            <p:nvPr userDrawn="1"/>
          </p:nvSpPr>
          <p:spPr>
            <a:xfrm>
              <a:off x="3693969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162" name="TextBox 161"/>
            <p:cNvSpPr txBox="1"/>
            <p:nvPr userDrawn="1"/>
          </p:nvSpPr>
          <p:spPr>
            <a:xfrm>
              <a:off x="272299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163" name="TextBox 162"/>
            <p:cNvSpPr txBox="1"/>
            <p:nvPr userDrawn="1"/>
          </p:nvSpPr>
          <p:spPr>
            <a:xfrm>
              <a:off x="1752023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164" name="TextBox 163"/>
            <p:cNvSpPr txBox="1"/>
            <p:nvPr userDrawn="1"/>
          </p:nvSpPr>
          <p:spPr>
            <a:xfrm>
              <a:off x="7810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165" name="Straight Connector 16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 userDrawn="1"/>
          </p:nvSpPr>
          <p:spPr>
            <a:xfrm>
              <a:off x="-1143000" y="6183391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167" name="TextBox 166"/>
            <p:cNvSpPr txBox="1"/>
            <p:nvPr userDrawn="1"/>
          </p:nvSpPr>
          <p:spPr>
            <a:xfrm>
              <a:off x="-1143000" y="1769267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168" name="TextBox 167"/>
            <p:cNvSpPr txBox="1"/>
            <p:nvPr userDrawn="1"/>
          </p:nvSpPr>
          <p:spPr>
            <a:xfrm>
              <a:off x="-1143000" y="1198691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169" name="TextBox 168"/>
            <p:cNvSpPr txBox="1"/>
            <p:nvPr userDrawn="1"/>
          </p:nvSpPr>
          <p:spPr>
            <a:xfrm>
              <a:off x="-590537" y="-438330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170" name="TextBox 169"/>
            <p:cNvSpPr txBox="1"/>
            <p:nvPr userDrawn="1"/>
          </p:nvSpPr>
          <p:spPr>
            <a:xfrm>
              <a:off x="11933758" y="-438330"/>
              <a:ext cx="63924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pic>
        <p:nvPicPr>
          <p:cNvPr id="172" name="Picture 171" descr="logo-04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0" y="6330951"/>
            <a:ext cx="3247061" cy="324431"/>
          </a:xfrm>
          <a:prstGeom prst="rect">
            <a:avLst/>
          </a:prstGeom>
        </p:spPr>
      </p:pic>
      <p:cxnSp>
        <p:nvCxnSpPr>
          <p:cNvPr id="174" name="Straight Connector 173"/>
          <p:cNvCxnSpPr/>
          <p:nvPr userDrawn="1"/>
        </p:nvCxnSpPr>
        <p:spPr>
          <a:xfrm>
            <a:off x="0" y="6124991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8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9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70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pos="544" userDrawn="1">
          <p15:clr>
            <a:srgbClr val="A4A3A4"/>
          </p15:clr>
        </p15:guide>
        <p15:guide id="4" pos="632" userDrawn="1">
          <p15:clr>
            <a:srgbClr val="A4A3A4"/>
          </p15:clr>
        </p15:guide>
        <p15:guide id="5" pos="1001" userDrawn="1">
          <p15:clr>
            <a:srgbClr val="A4A3A4"/>
          </p15:clr>
        </p15:guide>
        <p15:guide id="6" pos="1091" userDrawn="1">
          <p15:clr>
            <a:srgbClr val="A4A3A4"/>
          </p15:clr>
        </p15:guide>
        <p15:guide id="7" pos="1460" userDrawn="1">
          <p15:clr>
            <a:srgbClr val="A4A3A4"/>
          </p15:clr>
        </p15:guide>
        <p15:guide id="8" pos="1548" userDrawn="1">
          <p15:clr>
            <a:srgbClr val="A4A3A4"/>
          </p15:clr>
        </p15:guide>
        <p15:guide id="9" pos="1919" userDrawn="1">
          <p15:clr>
            <a:srgbClr val="A4A3A4"/>
          </p15:clr>
        </p15:guide>
        <p15:guide id="10" pos="2009" userDrawn="1">
          <p15:clr>
            <a:srgbClr val="A4A3A4"/>
          </p15:clr>
        </p15:guide>
        <p15:guide id="11" pos="2378" userDrawn="1">
          <p15:clr>
            <a:srgbClr val="A4A3A4"/>
          </p15:clr>
        </p15:guide>
        <p15:guide id="12" pos="2466" userDrawn="1">
          <p15:clr>
            <a:srgbClr val="A4A3A4"/>
          </p15:clr>
        </p15:guide>
        <p15:guide id="13" pos="2835" userDrawn="1">
          <p15:clr>
            <a:srgbClr val="A4A3A4"/>
          </p15:clr>
        </p15:guide>
        <p15:guide id="14" pos="2925" userDrawn="1">
          <p15:clr>
            <a:srgbClr val="A4A3A4"/>
          </p15:clr>
        </p15:guide>
        <p15:guide id="15" pos="3294" userDrawn="1">
          <p15:clr>
            <a:srgbClr val="A4A3A4"/>
          </p15:clr>
        </p15:guide>
        <p15:guide id="16" pos="3384" userDrawn="1">
          <p15:clr>
            <a:srgbClr val="A4A3A4"/>
          </p15:clr>
        </p15:guide>
        <p15:guide id="17" pos="3843" userDrawn="1">
          <p15:clr>
            <a:srgbClr val="A4A3A4"/>
          </p15:clr>
        </p15:guide>
        <p15:guide id="18" pos="3753" userDrawn="1">
          <p15:clr>
            <a:srgbClr val="A4A3A4"/>
          </p15:clr>
        </p15:guide>
        <p15:guide id="19" pos="4212" userDrawn="1">
          <p15:clr>
            <a:srgbClr val="A4A3A4"/>
          </p15:clr>
        </p15:guide>
        <p15:guide id="20" pos="4302" userDrawn="1">
          <p15:clr>
            <a:srgbClr val="A4A3A4"/>
          </p15:clr>
        </p15:guide>
        <p15:guide id="21" pos="4670" userDrawn="1">
          <p15:clr>
            <a:srgbClr val="A4A3A4"/>
          </p15:clr>
        </p15:guide>
        <p15:guide id="22" pos="4761" userDrawn="1">
          <p15:clr>
            <a:srgbClr val="A4A3A4"/>
          </p15:clr>
        </p15:guide>
        <p15:guide id="23" pos="5129" userDrawn="1">
          <p15:clr>
            <a:srgbClr val="A4A3A4"/>
          </p15:clr>
        </p15:guide>
        <p15:guide id="24" pos="5220" userDrawn="1">
          <p15:clr>
            <a:srgbClr val="A4A3A4"/>
          </p15:clr>
        </p15:guide>
        <p15:guide id="25" pos="5588" userDrawn="1">
          <p15:clr>
            <a:srgbClr val="A4A3A4"/>
          </p15:clr>
        </p15:guide>
        <p15:guide id="26" orient="horz" pos="1799" userDrawn="1">
          <p15:clr>
            <a:srgbClr val="A4A3A4"/>
          </p15:clr>
        </p15:guide>
        <p15:guide id="27" orient="horz" pos="1437" userDrawn="1">
          <p15:clr>
            <a:srgbClr val="A4A3A4"/>
          </p15:clr>
        </p15:guide>
        <p15:guide id="28" orient="horz" pos="1077" userDrawn="1">
          <p15:clr>
            <a:srgbClr val="A4A3A4"/>
          </p15:clr>
        </p15:guide>
        <p15:guide id="29" orient="horz" pos="717" userDrawn="1">
          <p15:clr>
            <a:srgbClr val="A4A3A4"/>
          </p15:clr>
        </p15:guide>
        <p15:guide id="30" orient="horz" pos="2519" userDrawn="1">
          <p15:clr>
            <a:srgbClr val="A4A3A4"/>
          </p15:clr>
        </p15:guide>
        <p15:guide id="31" orient="horz" pos="2879" userDrawn="1">
          <p15:clr>
            <a:srgbClr val="A4A3A4"/>
          </p15:clr>
        </p15:guide>
        <p15:guide id="32" orient="horz" pos="3240" userDrawn="1">
          <p15:clr>
            <a:srgbClr val="A4A3A4"/>
          </p15:clr>
        </p15:guide>
        <p15:guide id="33" orient="horz" pos="3600" userDrawn="1">
          <p15:clr>
            <a:srgbClr val="A4A3A4"/>
          </p15:clr>
        </p15:guide>
        <p15:guide id="34" orient="horz" pos="3855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57250" y="-438330"/>
            <a:ext cx="10287000" cy="6714054"/>
            <a:chOff x="-1143000" y="-438330"/>
            <a:chExt cx="13716000" cy="671405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-747711" y="10755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-747711" y="164615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747711" y="221673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747711" y="278730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747711" y="3357884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747711" y="392846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747711" y="44990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747711" y="506961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747711" y="564018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-747711" y="60602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480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7683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24887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2091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9295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6499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3702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0906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08110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0531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0251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9972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4617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4907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519807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54883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577861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0688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6359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6649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93969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72299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52023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810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-1143000" y="6183391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1143000" y="1769267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-1143000" y="1198691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-590537" y="-438330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1933758" y="-438330"/>
              <a:ext cx="63924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23330" y="6330951"/>
            <a:ext cx="3247061" cy="324431"/>
            <a:chOff x="297773" y="6330950"/>
            <a:chExt cx="4329415" cy="324431"/>
          </a:xfrm>
        </p:grpSpPr>
        <p:pic>
          <p:nvPicPr>
            <p:cNvPr id="92" name="Picture 91" descr="logo-04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773" y="6330950"/>
              <a:ext cx="4329415" cy="324431"/>
            </a:xfrm>
            <a:prstGeom prst="rect">
              <a:avLst/>
            </a:prstGeom>
          </p:spPr>
        </p:pic>
        <p:pic>
          <p:nvPicPr>
            <p:cNvPr id="93" name="Picture 92" descr="Kantar_Public_Large_Logo_BLACK_RGB.eps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11" t="1" b="-1"/>
            <a:stretch/>
          </p:blipFill>
          <p:spPr>
            <a:xfrm>
              <a:off x="1377950" y="6398426"/>
              <a:ext cx="942976" cy="186523"/>
            </a:xfrm>
            <a:prstGeom prst="rect">
              <a:avLst/>
            </a:prstGeom>
          </p:spPr>
        </p:pic>
      </p:grpSp>
      <p:sp>
        <p:nvSpPr>
          <p:cNvPr id="99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0" name="Text Placeholder 2"/>
          <p:cNvSpPr>
            <a:spLocks noGrp="1"/>
          </p:cNvSpPr>
          <p:nvPr>
            <p:ph type="body" idx="1"/>
          </p:nvPr>
        </p:nvSpPr>
        <p:spPr>
          <a:xfrm>
            <a:off x="270000" y="1708150"/>
            <a:ext cx="8600156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0" y="6124991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864775" y="6220178"/>
            <a:ext cx="0" cy="558095"/>
          </a:xfrm>
          <a:prstGeom prst="line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16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70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pos="544" userDrawn="1">
          <p15:clr>
            <a:srgbClr val="A4A3A4"/>
          </p15:clr>
        </p15:guide>
        <p15:guide id="4" pos="632" userDrawn="1">
          <p15:clr>
            <a:srgbClr val="A4A3A4"/>
          </p15:clr>
        </p15:guide>
        <p15:guide id="5" pos="1001" userDrawn="1">
          <p15:clr>
            <a:srgbClr val="A4A3A4"/>
          </p15:clr>
        </p15:guide>
        <p15:guide id="6" pos="1091" userDrawn="1">
          <p15:clr>
            <a:srgbClr val="A4A3A4"/>
          </p15:clr>
        </p15:guide>
        <p15:guide id="7" pos="1460" userDrawn="1">
          <p15:clr>
            <a:srgbClr val="A4A3A4"/>
          </p15:clr>
        </p15:guide>
        <p15:guide id="8" pos="1548" userDrawn="1">
          <p15:clr>
            <a:srgbClr val="A4A3A4"/>
          </p15:clr>
        </p15:guide>
        <p15:guide id="9" pos="1919" userDrawn="1">
          <p15:clr>
            <a:srgbClr val="A4A3A4"/>
          </p15:clr>
        </p15:guide>
        <p15:guide id="10" pos="2009" userDrawn="1">
          <p15:clr>
            <a:srgbClr val="A4A3A4"/>
          </p15:clr>
        </p15:guide>
        <p15:guide id="11" pos="2378" userDrawn="1">
          <p15:clr>
            <a:srgbClr val="A4A3A4"/>
          </p15:clr>
        </p15:guide>
        <p15:guide id="12" pos="2466" userDrawn="1">
          <p15:clr>
            <a:srgbClr val="A4A3A4"/>
          </p15:clr>
        </p15:guide>
        <p15:guide id="13" pos="2835" userDrawn="1">
          <p15:clr>
            <a:srgbClr val="A4A3A4"/>
          </p15:clr>
        </p15:guide>
        <p15:guide id="14" pos="2925" userDrawn="1">
          <p15:clr>
            <a:srgbClr val="A4A3A4"/>
          </p15:clr>
        </p15:guide>
        <p15:guide id="15" pos="3294" userDrawn="1">
          <p15:clr>
            <a:srgbClr val="A4A3A4"/>
          </p15:clr>
        </p15:guide>
        <p15:guide id="16" pos="3384" userDrawn="1">
          <p15:clr>
            <a:srgbClr val="A4A3A4"/>
          </p15:clr>
        </p15:guide>
        <p15:guide id="17" pos="3843" userDrawn="1">
          <p15:clr>
            <a:srgbClr val="A4A3A4"/>
          </p15:clr>
        </p15:guide>
        <p15:guide id="18" pos="3753" userDrawn="1">
          <p15:clr>
            <a:srgbClr val="A4A3A4"/>
          </p15:clr>
        </p15:guide>
        <p15:guide id="19" pos="4212" userDrawn="1">
          <p15:clr>
            <a:srgbClr val="A4A3A4"/>
          </p15:clr>
        </p15:guide>
        <p15:guide id="20" pos="4302" userDrawn="1">
          <p15:clr>
            <a:srgbClr val="A4A3A4"/>
          </p15:clr>
        </p15:guide>
        <p15:guide id="21" pos="4670" userDrawn="1">
          <p15:clr>
            <a:srgbClr val="A4A3A4"/>
          </p15:clr>
        </p15:guide>
        <p15:guide id="22" pos="4761" userDrawn="1">
          <p15:clr>
            <a:srgbClr val="A4A3A4"/>
          </p15:clr>
        </p15:guide>
        <p15:guide id="23" pos="5129" userDrawn="1">
          <p15:clr>
            <a:srgbClr val="A4A3A4"/>
          </p15:clr>
        </p15:guide>
        <p15:guide id="24" pos="5220" userDrawn="1">
          <p15:clr>
            <a:srgbClr val="A4A3A4"/>
          </p15:clr>
        </p15:guide>
        <p15:guide id="25" pos="5588" userDrawn="1">
          <p15:clr>
            <a:srgbClr val="A4A3A4"/>
          </p15:clr>
        </p15:guide>
        <p15:guide id="26" orient="horz" pos="1799" userDrawn="1">
          <p15:clr>
            <a:srgbClr val="A4A3A4"/>
          </p15:clr>
        </p15:guide>
        <p15:guide id="27" orient="horz" pos="1437" userDrawn="1">
          <p15:clr>
            <a:srgbClr val="A4A3A4"/>
          </p15:clr>
        </p15:guide>
        <p15:guide id="28" orient="horz" pos="1077" userDrawn="1">
          <p15:clr>
            <a:srgbClr val="A4A3A4"/>
          </p15:clr>
        </p15:guide>
        <p15:guide id="29" orient="horz" pos="717" userDrawn="1">
          <p15:clr>
            <a:srgbClr val="A4A3A4"/>
          </p15:clr>
        </p15:guide>
        <p15:guide id="30" orient="horz" pos="2519" userDrawn="1">
          <p15:clr>
            <a:srgbClr val="A4A3A4"/>
          </p15:clr>
        </p15:guide>
        <p15:guide id="31" orient="horz" pos="2879" userDrawn="1">
          <p15:clr>
            <a:srgbClr val="A4A3A4"/>
          </p15:clr>
        </p15:guide>
        <p15:guide id="32" orient="horz" pos="3240" userDrawn="1">
          <p15:clr>
            <a:srgbClr val="A4A3A4"/>
          </p15:clr>
        </p15:guide>
        <p15:guide id="33" orient="horz" pos="3600" userDrawn="1">
          <p15:clr>
            <a:srgbClr val="A4A3A4"/>
          </p15:clr>
        </p15:guide>
        <p15:guide id="34" orient="horz" pos="385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5FC938-3BC7-4440-ADD9-F6C6D0DE0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922" y="3012622"/>
            <a:ext cx="8600156" cy="1371600"/>
          </a:xfrm>
        </p:spPr>
        <p:txBody>
          <a:bodyPr/>
          <a:lstStyle/>
          <a:p>
            <a:r>
              <a:rPr lang="en-GB" sz="2400" dirty="0"/>
              <a:t>Fieldwork Monitoring Tool</a:t>
            </a:r>
            <a:br>
              <a:rPr lang="en-GB" sz="2400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ESRA 2019 Conference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Jamie Burnett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CA233-29F2-DA49-A5B5-2AD33FD33311}"/>
              </a:ext>
            </a:extLst>
          </p:cNvPr>
          <p:cNvSpPr/>
          <p:nvPr/>
        </p:nvSpPr>
        <p:spPr>
          <a:xfrm>
            <a:off x="1458418" y="1007023"/>
            <a:ext cx="1813034" cy="622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8679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DB2568-0E59-4777-B692-93F357EEA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270"/>
            <a:ext cx="9144000" cy="51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67B7F-1F9D-4686-B2FE-E3C4D8F0D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94" y="1543050"/>
            <a:ext cx="7017629" cy="36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3182F0-1F06-4643-843B-6DFBCC3AB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29" y="1708423"/>
            <a:ext cx="8590742" cy="34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996E6A-EBA8-477B-ABF9-2D94FDC9C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12" y="1191341"/>
            <a:ext cx="7275545" cy="42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1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55BE89-F70F-46C7-B1D0-3BE289065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27672"/>
            <a:ext cx="8686800" cy="38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433D78D-0430-4225-B209-709327BD60C6}"/>
              </a:ext>
            </a:extLst>
          </p:cNvPr>
          <p:cNvSpPr txBox="1">
            <a:spLocks/>
          </p:cNvSpPr>
          <p:nvPr/>
        </p:nvSpPr>
        <p:spPr>
          <a:xfrm>
            <a:off x="424543" y="1600729"/>
            <a:ext cx="3774233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700" b="1" dirty="0"/>
          </a:p>
          <a:p>
            <a:pPr algn="ctr"/>
            <a:endParaRPr lang="en-GB" sz="2700" b="1" dirty="0"/>
          </a:p>
          <a:p>
            <a:pPr algn="ctr"/>
            <a:r>
              <a:rPr lang="en-GB" sz="2700" b="1" dirty="0"/>
              <a:t>Learnings</a:t>
            </a:r>
            <a:endParaRPr lang="en-GB" sz="2700" dirty="0"/>
          </a:p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5660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433D78D-0430-4225-B209-709327BD60C6}"/>
              </a:ext>
            </a:extLst>
          </p:cNvPr>
          <p:cNvSpPr txBox="1">
            <a:spLocks/>
          </p:cNvSpPr>
          <p:nvPr/>
        </p:nvSpPr>
        <p:spPr>
          <a:xfrm>
            <a:off x="384299" y="1822723"/>
            <a:ext cx="4290338" cy="3681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b="1" dirty="0"/>
              <a:t>What works well</a:t>
            </a:r>
          </a:p>
          <a:p>
            <a:r>
              <a:rPr lang="en-GB" sz="1500" i="1" dirty="0"/>
              <a:t>Operationally</a:t>
            </a:r>
            <a:r>
              <a:rPr lang="en-GB" sz="1500" dirty="0"/>
              <a:t> </a:t>
            </a:r>
          </a:p>
          <a:p>
            <a:pPr marL="385763" indent="-385763">
              <a:buFont typeface="+mj-lt"/>
              <a:buAutoNum type="romanUcPeriod"/>
            </a:pPr>
            <a:r>
              <a:rPr lang="en-GB" sz="1500" dirty="0"/>
              <a:t>Streamlined process</a:t>
            </a:r>
          </a:p>
          <a:p>
            <a:pPr marL="385763" indent="-385763">
              <a:buFont typeface="+mj-lt"/>
              <a:buAutoNum type="romanUcPeriod"/>
            </a:pPr>
            <a:r>
              <a:rPr lang="en-GB" sz="1500" dirty="0"/>
              <a:t>Good user experience </a:t>
            </a:r>
          </a:p>
          <a:p>
            <a:pPr marL="385763" indent="-385763">
              <a:buFont typeface="+mj-lt"/>
              <a:buAutoNum type="romanUcPeriod"/>
            </a:pPr>
            <a:r>
              <a:rPr lang="en-GB" sz="1500" dirty="0"/>
              <a:t>Helpful metrics </a:t>
            </a:r>
          </a:p>
          <a:p>
            <a:pPr marL="385763" indent="-385763">
              <a:buFont typeface="+mj-lt"/>
              <a:buAutoNum type="romanUcPeriod"/>
            </a:pPr>
            <a:r>
              <a:rPr lang="en-GB" sz="1500" dirty="0"/>
              <a:t>Full transparency of fieldwork practices </a:t>
            </a:r>
            <a:r>
              <a:rPr lang="en-GB" sz="1500" b="1" dirty="0"/>
              <a:t> </a:t>
            </a:r>
          </a:p>
          <a:p>
            <a:r>
              <a:rPr lang="en-US" sz="1500" i="1" dirty="0"/>
              <a:t>Methodologically </a:t>
            </a:r>
          </a:p>
          <a:p>
            <a:pPr marL="385763" indent="-385763">
              <a:buFont typeface="+mj-lt"/>
              <a:buAutoNum type="romanUcPeriod"/>
            </a:pPr>
            <a:r>
              <a:rPr lang="en-US" sz="1500" dirty="0"/>
              <a:t>Improved compliance with contact strategy</a:t>
            </a:r>
          </a:p>
          <a:p>
            <a:pPr marL="385763" indent="-385763">
              <a:buFont typeface="+mj-lt"/>
              <a:buAutoNum type="romanUcPeriod"/>
            </a:pPr>
            <a:r>
              <a:rPr lang="en-US" sz="1500" dirty="0"/>
              <a:t>Early alert to quality issues (GPS turned off, wrong location, potential HH/Individual selection issues) </a:t>
            </a:r>
          </a:p>
          <a:p>
            <a:pPr marL="385763" indent="-385763">
              <a:buFont typeface="+mj-lt"/>
              <a:buAutoNum type="romanUcPeriod"/>
            </a:pPr>
            <a:endParaRPr lang="en-US" sz="15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2DE21C-1D16-43D6-9031-C2565164FD7F}"/>
              </a:ext>
            </a:extLst>
          </p:cNvPr>
          <p:cNvSpPr txBox="1">
            <a:spLocks/>
          </p:cNvSpPr>
          <p:nvPr/>
        </p:nvSpPr>
        <p:spPr>
          <a:xfrm>
            <a:off x="4853663" y="1822722"/>
            <a:ext cx="4081485" cy="3681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b="1" dirty="0"/>
              <a:t>What needs improvement</a:t>
            </a:r>
          </a:p>
          <a:p>
            <a:pPr marL="385763" indent="-385763">
              <a:buFont typeface="+mj-lt"/>
              <a:buAutoNum type="romanUcPeriod"/>
            </a:pPr>
            <a:r>
              <a:rPr lang="en-GB" sz="1500" dirty="0"/>
              <a:t>Continuous improvements to look </a:t>
            </a:r>
            <a:r>
              <a:rPr lang="en-GB" sz="1500"/>
              <a:t>and feel</a:t>
            </a:r>
          </a:p>
          <a:p>
            <a:pPr marL="385763" indent="-385763">
              <a:buFont typeface="+mj-lt"/>
              <a:buAutoNum type="romanUcPeriod"/>
            </a:pPr>
            <a:r>
              <a:rPr lang="en-GB" sz="1500"/>
              <a:t>Further </a:t>
            </a:r>
            <a:r>
              <a:rPr lang="en-GB" sz="1500" dirty="0"/>
              <a:t>training </a:t>
            </a:r>
          </a:p>
          <a:p>
            <a:pPr marL="385763" indent="-385763">
              <a:buFont typeface="+mj-lt"/>
              <a:buAutoNum type="romanUcPeriod"/>
            </a:pPr>
            <a:r>
              <a:rPr lang="en-GB" sz="1500" dirty="0"/>
              <a:t>Consistency of use (not just on certain projects)</a:t>
            </a:r>
          </a:p>
          <a:p>
            <a:pPr marL="385763" indent="-385763">
              <a:buFont typeface="+mj-lt"/>
              <a:buAutoNum type="romanUcPeriod"/>
            </a:pPr>
            <a:r>
              <a:rPr lang="en-GB" sz="1500" dirty="0"/>
              <a:t>Information overload – rationalising the metrics (flagging system, 80:20 rule) </a:t>
            </a:r>
          </a:p>
          <a:p>
            <a:pPr marL="385763" indent="-385763">
              <a:buFont typeface="+mj-lt"/>
              <a:buAutoNum type="romanUcPeriod"/>
            </a:pPr>
            <a:r>
              <a:rPr lang="en-GB" sz="1500" dirty="0"/>
              <a:t>Clearer guidelines for fieldwork suppliers on what next based on metrics </a:t>
            </a:r>
          </a:p>
          <a:p>
            <a:pPr marL="657225" lvl="2" indent="-385763">
              <a:buFont typeface="+mj-lt"/>
              <a:buAutoNum type="romanUcPeriod"/>
            </a:pPr>
            <a:r>
              <a:rPr lang="en-GB" sz="1350" dirty="0"/>
              <a:t>Prioritise metrics based on most/least important</a:t>
            </a:r>
          </a:p>
          <a:p>
            <a:pPr marL="657225" lvl="2" indent="-385763">
              <a:buFont typeface="+mj-lt"/>
              <a:buAutoNum type="romanUcPeriod"/>
            </a:pPr>
            <a:r>
              <a:rPr lang="en-GB" sz="1350" dirty="0"/>
              <a:t>Provide guidance on next steps e.g. if interview done in wrong location? If high % of interviews done at first contact etc.</a:t>
            </a:r>
          </a:p>
          <a:p>
            <a:pPr marL="385763" indent="-385763">
              <a:buFont typeface="+mj-lt"/>
              <a:buAutoNum type="romanUcPeriod"/>
            </a:pPr>
            <a:endParaRPr lang="en-GB" sz="1500" dirty="0"/>
          </a:p>
          <a:p>
            <a:pPr marL="385763" indent="-385763">
              <a:buFont typeface="+mj-lt"/>
              <a:buAutoNum type="romanUcPeriod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632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DE09CBE-40D5-441F-8314-8F12FC059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17973"/>
              </p:ext>
            </p:extLst>
          </p:nvPr>
        </p:nvGraphicFramePr>
        <p:xfrm>
          <a:off x="1455020" y="709127"/>
          <a:ext cx="6642738" cy="4982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37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433D78D-0430-4225-B209-709327BD60C6}"/>
              </a:ext>
            </a:extLst>
          </p:cNvPr>
          <p:cNvSpPr txBox="1">
            <a:spLocks/>
          </p:cNvSpPr>
          <p:nvPr/>
        </p:nvSpPr>
        <p:spPr>
          <a:xfrm>
            <a:off x="424543" y="1600729"/>
            <a:ext cx="6058144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700" b="1" dirty="0"/>
          </a:p>
          <a:p>
            <a:pPr algn="ctr"/>
            <a:endParaRPr lang="en-GB" sz="2700" b="1" dirty="0"/>
          </a:p>
          <a:p>
            <a:pPr algn="ctr"/>
            <a:r>
              <a:rPr lang="en-GB" sz="2700" b="1" dirty="0"/>
              <a:t>Examples from Europe and Asia</a:t>
            </a:r>
            <a:endParaRPr lang="en-GB" sz="2700" dirty="0"/>
          </a:p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0384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51521" y="1587942"/>
            <a:ext cx="8599883" cy="3260248"/>
          </a:xfrm>
        </p:spPr>
        <p:txBody>
          <a:bodyPr/>
          <a:lstStyle/>
          <a:p>
            <a:pPr marL="135731" lvl="2" indent="0">
              <a:lnSpc>
                <a:spcPct val="170000"/>
              </a:lnSpc>
              <a:spcBef>
                <a:spcPts val="0"/>
              </a:spcBef>
              <a:buNone/>
            </a:pPr>
            <a:endParaRPr lang="en-US" sz="1350" dirty="0"/>
          </a:p>
          <a:p>
            <a:pPr marL="135731" lvl="2" indent="0">
              <a:lnSpc>
                <a:spcPct val="170000"/>
              </a:lnSpc>
              <a:spcBef>
                <a:spcPts val="0"/>
              </a:spcBef>
              <a:buNone/>
            </a:pPr>
            <a:endParaRPr lang="en-US" sz="1350" dirty="0"/>
          </a:p>
          <a:p>
            <a:pPr marL="135731" lvl="2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350" dirty="0"/>
              <a:t> </a:t>
            </a:r>
            <a:endParaRPr lang="en-US" dirty="0"/>
          </a:p>
          <a:p>
            <a:pPr lvl="1">
              <a:lnSpc>
                <a:spcPct val="17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45560" y="266875"/>
            <a:ext cx="8594986" cy="315012"/>
          </a:xfrm>
        </p:spPr>
        <p:txBody>
          <a:bodyPr/>
          <a:lstStyle/>
          <a:p>
            <a:r>
              <a:rPr lang="en-GB" dirty="0"/>
              <a:t>2016 vs 2017 - Europe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43813"/>
              </p:ext>
            </p:extLst>
          </p:nvPr>
        </p:nvGraphicFramePr>
        <p:xfrm>
          <a:off x="593156" y="897275"/>
          <a:ext cx="7313957" cy="225219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28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6227"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Metric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Greece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Hungary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Italy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Poland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Total addresses visited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2,818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2,838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4,006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3,279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Total visits</a:t>
                      </a:r>
                      <a:r>
                        <a:rPr lang="en-GB" sz="1000" baseline="0" dirty="0"/>
                        <a:t> made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3,505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3,945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4,617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5,107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Interviews at first contact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80%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86%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83%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72%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5+</a:t>
                      </a:r>
                      <a:r>
                        <a:rPr lang="en-GB" sz="1000" baseline="0" dirty="0"/>
                        <a:t> interviews in 1 day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23%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% assignments with exactly 10 </a:t>
                      </a:r>
                      <a:r>
                        <a:rPr lang="en-GB" sz="1000" dirty="0" err="1"/>
                        <a:t>ints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91%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79%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87%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85%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% of assignments completed in &lt;=3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79%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45%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43%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36%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Compliance</a:t>
                      </a:r>
                      <a:r>
                        <a:rPr lang="en-GB" sz="1000" baseline="0" dirty="0"/>
                        <a:t> with 2</a:t>
                      </a:r>
                      <a:r>
                        <a:rPr lang="en-GB" sz="1000" baseline="30000" dirty="0"/>
                        <a:t>nd</a:t>
                      </a:r>
                      <a:r>
                        <a:rPr lang="en-GB" sz="1000" baseline="0" dirty="0"/>
                        <a:t> visit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52%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74%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39%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82%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Compliance</a:t>
                      </a:r>
                      <a:r>
                        <a:rPr lang="en-GB" sz="1000" baseline="0" dirty="0"/>
                        <a:t> with 3rd visit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59%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76%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82%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86%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Compliance</a:t>
                      </a:r>
                      <a:r>
                        <a:rPr lang="en-GB" sz="1000" baseline="0" dirty="0"/>
                        <a:t> with 4th visit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75%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82%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71%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92%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615BA3F-DC9D-4130-B074-2CF4C19CF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58013"/>
              </p:ext>
            </p:extLst>
          </p:nvPr>
        </p:nvGraphicFramePr>
        <p:xfrm>
          <a:off x="593156" y="3569456"/>
          <a:ext cx="7471005" cy="222694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4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Metric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Greece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Hungary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Italy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Poland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Total addresses visited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5,704 (+2,886)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2,717 (-121)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4,617 (-126)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4,900 (+1,621)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Total visits</a:t>
                      </a:r>
                      <a:r>
                        <a:rPr lang="en-GB" sz="1000" baseline="0" dirty="0"/>
                        <a:t> made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10,701 (+7,196)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4,938 (+993)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5,205 (+558)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8,846 (+3,739)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Interviews at first contact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49% (-31)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51%</a:t>
                      </a:r>
                      <a:r>
                        <a:rPr lang="en-GB" sz="1000" baseline="0" dirty="0"/>
                        <a:t> (-35)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67%</a:t>
                      </a:r>
                      <a:r>
                        <a:rPr lang="en-GB" sz="1000" baseline="0" dirty="0"/>
                        <a:t> (-16)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65% (-7)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5+</a:t>
                      </a:r>
                      <a:r>
                        <a:rPr lang="en-GB" sz="1000" baseline="0" dirty="0"/>
                        <a:t> interviews in 1 day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10% (-13)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5% (-1)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2% (-6)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9% (+4)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% assignments with exactly 10 </a:t>
                      </a:r>
                      <a:r>
                        <a:rPr lang="en-GB" sz="1000" dirty="0" err="1"/>
                        <a:t>ints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5% (-86)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39% (-40)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39% (-48)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7% (-78)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% assignments completed in &lt;= 3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38% (-41)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20% (-25)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11% (-32)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9% (-27)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Compliance</a:t>
                      </a:r>
                      <a:r>
                        <a:rPr lang="en-GB" sz="1000" baseline="0" dirty="0"/>
                        <a:t> with 2</a:t>
                      </a:r>
                      <a:r>
                        <a:rPr lang="en-GB" sz="1000" baseline="30000" dirty="0"/>
                        <a:t>nd</a:t>
                      </a:r>
                      <a:r>
                        <a:rPr lang="en-GB" sz="1000" baseline="0" dirty="0"/>
                        <a:t> visit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100% (+42)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99% (+25)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99%</a:t>
                      </a:r>
                      <a:r>
                        <a:rPr lang="en-GB" sz="1000" baseline="0" dirty="0"/>
                        <a:t> (+60)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99% (+17)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Compliance</a:t>
                      </a:r>
                      <a:r>
                        <a:rPr lang="en-GB" sz="1000" baseline="0" dirty="0"/>
                        <a:t> with 3rd visit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100% (+41)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99% (+23)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97% (+15)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99%</a:t>
                      </a:r>
                      <a:r>
                        <a:rPr lang="en-GB" sz="1000" baseline="0" dirty="0"/>
                        <a:t> (+13)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Compliance</a:t>
                      </a:r>
                      <a:r>
                        <a:rPr lang="en-GB" sz="1000" baseline="0" dirty="0"/>
                        <a:t> with 4th visit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100% (+25)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100%(+18)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89% (+18)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/>
                        <a:t>99% (+7)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75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433D78D-0430-4225-B209-709327BD60C6}"/>
              </a:ext>
            </a:extLst>
          </p:cNvPr>
          <p:cNvSpPr txBox="1">
            <a:spLocks/>
          </p:cNvSpPr>
          <p:nvPr/>
        </p:nvSpPr>
        <p:spPr>
          <a:xfrm>
            <a:off x="384300" y="18227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b="1" dirty="0"/>
              <a:t>Problem</a:t>
            </a:r>
          </a:p>
          <a:p>
            <a:r>
              <a:rPr lang="en-GB" sz="1500" dirty="0"/>
              <a:t>Evidence that quality of data collection varies by country despite harmonised training and standards. </a:t>
            </a:r>
          </a:p>
          <a:p>
            <a:endParaRPr lang="en-GB" sz="1500" dirty="0"/>
          </a:p>
          <a:p>
            <a:r>
              <a:rPr lang="en-GB" sz="1500" b="1" dirty="0"/>
              <a:t>Exasperated by 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1500" dirty="0"/>
              <a:t>An emphasis on progress and back checking survey responses rather than data collection protocols.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1500" dirty="0"/>
              <a:t>Interviewers not recording all visits made to an address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1500" dirty="0"/>
              <a:t>Inaccessibility of information to monitor data collection 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1500" dirty="0"/>
              <a:t>Capabilities and experience of the field management teams in each country to analysis this data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03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ED92EB-A0E5-4687-A299-750C4ADDE82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7552" y="1062711"/>
          <a:ext cx="8594985" cy="47605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16975">
                  <a:extLst>
                    <a:ext uri="{9D8B030D-6E8A-4147-A177-3AD203B41FA5}">
                      <a16:colId xmlns:a16="http://schemas.microsoft.com/office/drawing/2014/main" val="1945021529"/>
                    </a:ext>
                  </a:extLst>
                </a:gridCol>
                <a:gridCol w="1568562">
                  <a:extLst>
                    <a:ext uri="{9D8B030D-6E8A-4147-A177-3AD203B41FA5}">
                      <a16:colId xmlns:a16="http://schemas.microsoft.com/office/drawing/2014/main" val="2693760052"/>
                    </a:ext>
                  </a:extLst>
                </a:gridCol>
                <a:gridCol w="1632772">
                  <a:extLst>
                    <a:ext uri="{9D8B030D-6E8A-4147-A177-3AD203B41FA5}">
                      <a16:colId xmlns:a16="http://schemas.microsoft.com/office/drawing/2014/main" val="2133758266"/>
                    </a:ext>
                  </a:extLst>
                </a:gridCol>
                <a:gridCol w="1238338">
                  <a:extLst>
                    <a:ext uri="{9D8B030D-6E8A-4147-A177-3AD203B41FA5}">
                      <a16:colId xmlns:a16="http://schemas.microsoft.com/office/drawing/2014/main" val="2661053846"/>
                    </a:ext>
                  </a:extLst>
                </a:gridCol>
                <a:gridCol w="1238338">
                  <a:extLst>
                    <a:ext uri="{9D8B030D-6E8A-4147-A177-3AD203B41FA5}">
                      <a16:colId xmlns:a16="http://schemas.microsoft.com/office/drawing/2014/main" val="751353695"/>
                    </a:ext>
                  </a:extLst>
                </a:gridCol>
              </a:tblGrid>
              <a:tr h="22887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2017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2018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131967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Indonesia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Philippines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Indonesia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Philippines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val="3596390849"/>
                  </a:ext>
                </a:extLst>
              </a:tr>
              <a:tr h="5378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Sample Size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1114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1018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1142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1186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val="2418523053"/>
                  </a:ext>
                </a:extLst>
              </a:tr>
              <a:tr h="5378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Total number of contacts made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1612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1785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3946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6133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val="1947198117"/>
                  </a:ext>
                </a:extLst>
              </a:tr>
              <a:tr h="5378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Total number of addresses visited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1574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1594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2418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3747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val="2278181333"/>
                  </a:ext>
                </a:extLst>
              </a:tr>
              <a:tr h="5378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Total interviewer days worked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436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259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706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391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val="1433917464"/>
                  </a:ext>
                </a:extLst>
              </a:tr>
              <a:tr h="5378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Days worked with at least 1 interview achieved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408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246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471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val="3301007474"/>
                  </a:ext>
                </a:extLst>
              </a:tr>
              <a:tr h="5378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Final Outcomes Achieved at first contact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91%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94%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76%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62%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val="1509168453"/>
                  </a:ext>
                </a:extLst>
              </a:tr>
              <a:tr h="5378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Number of interviews at first visit to household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998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986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842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840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val="207802346"/>
                  </a:ext>
                </a:extLst>
              </a:tr>
              <a:tr h="5378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% of interviews at first visit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90%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97%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74%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71%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val="2082415159"/>
                  </a:ext>
                </a:extLst>
              </a:tr>
            </a:tbl>
          </a:graphicData>
        </a:graphic>
      </p:graphicFrame>
      <p:sp>
        <p:nvSpPr>
          <p:cNvPr id="9" name="Title 5">
            <a:extLst>
              <a:ext uri="{FF2B5EF4-FFF2-40B4-BE49-F238E27FC236}">
                <a16:creationId xmlns:a16="http://schemas.microsoft.com/office/drawing/2014/main" id="{097B4E01-5856-4C4F-85E4-B27FE5B5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5" y="430213"/>
            <a:ext cx="8599488" cy="404812"/>
          </a:xfrm>
        </p:spPr>
        <p:txBody>
          <a:bodyPr/>
          <a:lstStyle/>
          <a:p>
            <a:r>
              <a:rPr lang="en-GB" dirty="0"/>
              <a:t>2017 vs 2018 - Asia</a:t>
            </a:r>
          </a:p>
        </p:txBody>
      </p:sp>
    </p:spTree>
    <p:extLst>
      <p:ext uri="{BB962C8B-B14F-4D97-AF65-F5344CB8AC3E}">
        <p14:creationId xmlns:p14="http://schemas.microsoft.com/office/powerpoint/2010/main" val="5361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48C9B7-1E40-4894-A6C0-82608D6F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227069"/>
              </p:ext>
            </p:extLst>
          </p:nvPr>
        </p:nvGraphicFramePr>
        <p:xfrm>
          <a:off x="266002" y="1329319"/>
          <a:ext cx="8373644" cy="361043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41856">
                  <a:extLst>
                    <a:ext uri="{9D8B030D-6E8A-4147-A177-3AD203B41FA5}">
                      <a16:colId xmlns:a16="http://schemas.microsoft.com/office/drawing/2014/main" val="3123739161"/>
                    </a:ext>
                  </a:extLst>
                </a:gridCol>
                <a:gridCol w="1528168">
                  <a:extLst>
                    <a:ext uri="{9D8B030D-6E8A-4147-A177-3AD203B41FA5}">
                      <a16:colId xmlns:a16="http://schemas.microsoft.com/office/drawing/2014/main" val="2713240705"/>
                    </a:ext>
                  </a:extLst>
                </a:gridCol>
                <a:gridCol w="1590724">
                  <a:extLst>
                    <a:ext uri="{9D8B030D-6E8A-4147-A177-3AD203B41FA5}">
                      <a16:colId xmlns:a16="http://schemas.microsoft.com/office/drawing/2014/main" val="2270521271"/>
                    </a:ext>
                  </a:extLst>
                </a:gridCol>
                <a:gridCol w="1206448">
                  <a:extLst>
                    <a:ext uri="{9D8B030D-6E8A-4147-A177-3AD203B41FA5}">
                      <a16:colId xmlns:a16="http://schemas.microsoft.com/office/drawing/2014/main" val="3776427724"/>
                    </a:ext>
                  </a:extLst>
                </a:gridCol>
                <a:gridCol w="1206448">
                  <a:extLst>
                    <a:ext uri="{9D8B030D-6E8A-4147-A177-3AD203B41FA5}">
                      <a16:colId xmlns:a16="http://schemas.microsoft.com/office/drawing/2014/main" val="2741018969"/>
                    </a:ext>
                  </a:extLst>
                </a:gridCol>
              </a:tblGrid>
              <a:tr h="2881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2017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2018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74658"/>
                  </a:ext>
                </a:extLst>
              </a:tr>
              <a:tr h="2881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Indonesia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Philippines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Indonesia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Philippines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val="3016816723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% of assignments where exact target number of interviews achieved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100%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87%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69%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67%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val="2384778110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% of non-contact addresses with less than minimum number of visits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val="3212447040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Time between repeat visits to same household under 2 hours (excluding appointments)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89%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66%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28%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16%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val="535346482"/>
                  </a:ext>
                </a:extLst>
              </a:tr>
              <a:tr h="6783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Time of day and day of week of contacts - % of assignments with &lt;50% of contacts after 5pm weekday or weekend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32%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75%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54%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71%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val="1844406155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Median time between interviews done on same day by same interviewer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81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49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79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61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val="4234808549"/>
                  </a:ext>
                </a:extLst>
              </a:tr>
            </a:tbl>
          </a:graphicData>
        </a:graphic>
      </p:graphicFrame>
      <p:sp>
        <p:nvSpPr>
          <p:cNvPr id="9" name="Title 5">
            <a:extLst>
              <a:ext uri="{FF2B5EF4-FFF2-40B4-BE49-F238E27FC236}">
                <a16:creationId xmlns:a16="http://schemas.microsoft.com/office/drawing/2014/main" id="{A65F99C4-9564-476F-84EB-4E0AF06217D3}"/>
              </a:ext>
            </a:extLst>
          </p:cNvPr>
          <p:cNvSpPr txBox="1">
            <a:spLocks/>
          </p:cNvSpPr>
          <p:nvPr/>
        </p:nvSpPr>
        <p:spPr>
          <a:xfrm>
            <a:off x="381352" y="650692"/>
            <a:ext cx="8599488" cy="4048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2017 vs 2018 - Asia</a:t>
            </a:r>
          </a:p>
        </p:txBody>
      </p:sp>
    </p:spTree>
    <p:extLst>
      <p:ext uri="{BB962C8B-B14F-4D97-AF65-F5344CB8AC3E}">
        <p14:creationId xmlns:p14="http://schemas.microsoft.com/office/powerpoint/2010/main" val="31266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433D78D-0430-4225-B209-709327BD60C6}"/>
              </a:ext>
            </a:extLst>
          </p:cNvPr>
          <p:cNvSpPr txBox="1">
            <a:spLocks/>
          </p:cNvSpPr>
          <p:nvPr/>
        </p:nvSpPr>
        <p:spPr>
          <a:xfrm>
            <a:off x="536002" y="1615342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b="1" dirty="0"/>
              <a:t>Solution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1500" dirty="0"/>
              <a:t>A central platform to monitor fieldwork within and across all countries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1500" dirty="0"/>
              <a:t>User friendly (visual, easy to navigate, understand and access data from)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1500" dirty="0"/>
              <a:t>(Restricted) Access for different user groups (country field teams, project managers, central support team and clients) 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1500" dirty="0"/>
              <a:t>Real time monitoring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1500" dirty="0"/>
              <a:t>Harmonised set of metrics 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1500" dirty="0"/>
              <a:t>A central team to support country field teams in training on tool and monitoring fieldwork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1500" dirty="0"/>
              <a:t>Accessible for Kantar and non-kantar companies 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1500" dirty="0"/>
              <a:t>Raw data drawn directly from the individual country domains without </a:t>
            </a:r>
            <a:r>
              <a:rPr lang="en-GB" sz="1500"/>
              <a:t>any pre-processing </a:t>
            </a:r>
            <a:endParaRPr lang="en-GB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935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5752199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433D78D-0430-4225-B209-709327BD60C6}"/>
              </a:ext>
            </a:extLst>
          </p:cNvPr>
          <p:cNvSpPr txBox="1">
            <a:spLocks/>
          </p:cNvSpPr>
          <p:nvPr/>
        </p:nvSpPr>
        <p:spPr>
          <a:xfrm>
            <a:off x="159690" y="1076692"/>
            <a:ext cx="6169540" cy="294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500" b="1" dirty="0"/>
              <a:t>Fieldwork Monitoring Tool – How it works?</a:t>
            </a:r>
          </a:p>
          <a:p>
            <a:endParaRPr lang="en-AU" sz="12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AU" sz="1500" dirty="0"/>
              <a:t> Fieldwork management information is imported from individual country domains via the </a:t>
            </a:r>
            <a:r>
              <a:rPr lang="en-AU" sz="1500" dirty="0" err="1"/>
              <a:t>Nfield</a:t>
            </a:r>
            <a:r>
              <a:rPr lang="en-AU" sz="1500" dirty="0"/>
              <a:t> API (Application Programmer’s Interface)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AU" sz="1500" dirty="0"/>
              <a:t> Information from survey responses, electronic contact sheets, sample frame and </a:t>
            </a:r>
            <a:r>
              <a:rPr lang="en-AU" sz="1500" dirty="0" err="1"/>
              <a:t>paradata</a:t>
            </a:r>
            <a:r>
              <a:rPr lang="en-AU" sz="1500" dirty="0"/>
              <a:t> (GPS, timestamps) all imported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AU" sz="1500" dirty="0"/>
              <a:t> Pre-processing of survey and contact data done pre-fieldwork, some processing of data done on the fly when we import data (distance from address/start address).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AU" sz="1500" dirty="0"/>
              <a:t> DAX functions in Power BI used to build metrics (automated process)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AU" sz="1500" dirty="0"/>
              <a:t> Power BI dashboards &amp; reports atomically generated and attached to a project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AU" sz="1500" dirty="0"/>
              <a:t> Dashboards and reports published and accessible by all users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AU" sz="1500" dirty="0"/>
              <a:t> Access restrictions to some reports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AU" sz="1500" dirty="0"/>
              <a:t> Updated as many times as we want but generally set to once a day (overnight for specific country)</a:t>
            </a:r>
            <a:endParaRPr lang="en-US" sz="1500" dirty="0"/>
          </a:p>
        </p:txBody>
      </p:sp>
      <p:pic>
        <p:nvPicPr>
          <p:cNvPr id="8" name="Picture 2" descr="Image result for power bi icon">
            <a:extLst>
              <a:ext uri="{FF2B5EF4-FFF2-40B4-BE49-F238E27FC236}">
                <a16:creationId xmlns:a16="http://schemas.microsoft.com/office/drawing/2014/main" id="{525DCF55-9318-46F2-929D-45AD7D2B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80" y="4207070"/>
            <a:ext cx="1395454" cy="8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28B9A8B6-8D8A-4349-B69D-03777D178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5" r="52042" b="27152"/>
          <a:stretch/>
        </p:blipFill>
        <p:spPr bwMode="auto">
          <a:xfrm>
            <a:off x="7161371" y="1822723"/>
            <a:ext cx="1277157" cy="8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F51953-97E1-4904-9F74-E32C93F6B3FB}"/>
              </a:ext>
            </a:extLst>
          </p:cNvPr>
          <p:cNvSpPr/>
          <p:nvPr/>
        </p:nvSpPr>
        <p:spPr>
          <a:xfrm>
            <a:off x="6563499" y="3123460"/>
            <a:ext cx="783771" cy="70885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Survey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7DE45D-7D4E-4DF1-9854-F571EF4C00F9}"/>
              </a:ext>
            </a:extLst>
          </p:cNvPr>
          <p:cNvSpPr/>
          <p:nvPr/>
        </p:nvSpPr>
        <p:spPr>
          <a:xfrm>
            <a:off x="7423925" y="3123460"/>
            <a:ext cx="783771" cy="7088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Contact &amp; Para 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088BD5-90B0-4D3F-B26B-2E8505092820}"/>
              </a:ext>
            </a:extLst>
          </p:cNvPr>
          <p:cNvSpPr/>
          <p:nvPr/>
        </p:nvSpPr>
        <p:spPr>
          <a:xfrm>
            <a:off x="8291670" y="3101534"/>
            <a:ext cx="783771" cy="7088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Sample Data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5ECA4A-C66F-4C68-962F-4DFD0CF47963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7829807" y="3810388"/>
            <a:ext cx="853749" cy="3966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98C130-93E4-4DFE-8C5D-5C4F0C0D1464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>
            <a:off x="7815810" y="3832314"/>
            <a:ext cx="13997" cy="3747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B454FE-0CD6-4015-8231-7AB58E2C5E53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>
            <a:off x="6955385" y="3832314"/>
            <a:ext cx="874422" cy="3747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378157-7ECC-4A37-9633-A4391F6AF871}"/>
              </a:ext>
            </a:extLst>
          </p:cNvPr>
          <p:cNvCxnSpPr>
            <a:cxnSpLocks/>
            <a:stCxn id="9" idx="2"/>
            <a:endCxn id="2" idx="0"/>
          </p:cNvCxnSpPr>
          <p:nvPr/>
        </p:nvCxnSpPr>
        <p:spPr>
          <a:xfrm flipH="1">
            <a:off x="6955385" y="2710088"/>
            <a:ext cx="844565" cy="4133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F649C8-60F9-495D-84BC-18B2E875763B}"/>
              </a:ext>
            </a:extLst>
          </p:cNvPr>
          <p:cNvCxnSpPr>
            <a:cxnSpLocks/>
          </p:cNvCxnSpPr>
          <p:nvPr/>
        </p:nvCxnSpPr>
        <p:spPr>
          <a:xfrm>
            <a:off x="7813946" y="2699464"/>
            <a:ext cx="15860" cy="4133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8A0B2B-2A4E-4FCB-A559-5C11EC9A185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7799950" y="2710088"/>
            <a:ext cx="928931" cy="3674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8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433D78D-0430-4225-B209-709327BD60C6}"/>
              </a:ext>
            </a:extLst>
          </p:cNvPr>
          <p:cNvSpPr txBox="1">
            <a:spLocks/>
          </p:cNvSpPr>
          <p:nvPr/>
        </p:nvSpPr>
        <p:spPr>
          <a:xfrm>
            <a:off x="424543" y="1600729"/>
            <a:ext cx="3870460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700" b="1" dirty="0"/>
          </a:p>
          <a:p>
            <a:pPr algn="ctr"/>
            <a:endParaRPr lang="en-GB" sz="2700" b="1" dirty="0"/>
          </a:p>
          <a:p>
            <a:pPr algn="ctr"/>
            <a:r>
              <a:rPr lang="en-GB" sz="2700" b="1" dirty="0"/>
              <a:t>Harmonised Metrics</a:t>
            </a:r>
            <a:endParaRPr lang="en-GB" sz="2700" dirty="0"/>
          </a:p>
          <a:p>
            <a:pPr algn="ctr"/>
            <a:endParaRPr lang="en-US" sz="2700" dirty="0"/>
          </a:p>
        </p:txBody>
      </p:sp>
      <p:pic>
        <p:nvPicPr>
          <p:cNvPr id="9" name="Picture 2" descr="Image result for power bi icon">
            <a:extLst>
              <a:ext uri="{FF2B5EF4-FFF2-40B4-BE49-F238E27FC236}">
                <a16:creationId xmlns:a16="http://schemas.microsoft.com/office/drawing/2014/main" id="{26E33EA0-95CD-4D50-A033-6497E092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76" y="2777026"/>
            <a:ext cx="1395454" cy="8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272FC7-ED11-4613-8784-922B2932D354}"/>
              </a:ext>
            </a:extLst>
          </p:cNvPr>
          <p:cNvSpPr/>
          <p:nvPr/>
        </p:nvSpPr>
        <p:spPr>
          <a:xfrm>
            <a:off x="4888788" y="1600570"/>
            <a:ext cx="1095893" cy="70885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Survey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921227-36BC-4CFD-991F-3ACCCB693760}"/>
              </a:ext>
            </a:extLst>
          </p:cNvPr>
          <p:cNvSpPr/>
          <p:nvPr/>
        </p:nvSpPr>
        <p:spPr>
          <a:xfrm>
            <a:off x="6274518" y="1600570"/>
            <a:ext cx="1112417" cy="7088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Contact &amp; Para 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35A132-D0CB-4AEC-84EC-1FF1403C2999}"/>
              </a:ext>
            </a:extLst>
          </p:cNvPr>
          <p:cNvSpPr/>
          <p:nvPr/>
        </p:nvSpPr>
        <p:spPr>
          <a:xfrm>
            <a:off x="7746740" y="1600570"/>
            <a:ext cx="1123417" cy="7088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Sample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Data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B6F0B3-4DE6-4598-B0DD-66FC7926440F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6858004" y="2309423"/>
            <a:ext cx="1450445" cy="4676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6CBB5E-3D95-484E-8F76-FE13C453FC07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6830727" y="2309423"/>
            <a:ext cx="27277" cy="4676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D4052A-9FED-4B90-BC2F-FFC1DAF0366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436734" y="2309423"/>
            <a:ext cx="1393992" cy="4676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5AC8DB2C-3258-4E8A-9EDB-DDD54F85BE9D}"/>
              </a:ext>
            </a:extLst>
          </p:cNvPr>
          <p:cNvSpPr/>
          <p:nvPr/>
        </p:nvSpPr>
        <p:spPr>
          <a:xfrm>
            <a:off x="6648065" y="3715527"/>
            <a:ext cx="419877" cy="51784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4F7349-E4C3-4B8E-896D-8E3605A71E68}"/>
              </a:ext>
            </a:extLst>
          </p:cNvPr>
          <p:cNvSpPr/>
          <p:nvPr/>
        </p:nvSpPr>
        <p:spPr>
          <a:xfrm>
            <a:off x="4881075" y="4269316"/>
            <a:ext cx="1236133" cy="70885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350" b="1" dirty="0">
                <a:solidFill>
                  <a:schemeClr val="tx1"/>
                </a:solidFill>
              </a:rPr>
              <a:t>Progress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E3F25C-66BE-46A5-B9B7-7DF0E5C55254}"/>
              </a:ext>
            </a:extLst>
          </p:cNvPr>
          <p:cNvSpPr/>
          <p:nvPr/>
        </p:nvSpPr>
        <p:spPr>
          <a:xfrm>
            <a:off x="6179525" y="4269316"/>
            <a:ext cx="1294045" cy="70885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350" b="1" dirty="0">
                <a:solidFill>
                  <a:schemeClr val="tx1"/>
                </a:solidFill>
              </a:rPr>
              <a:t>Performance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BB79E1-E0AA-416B-8F3B-E04C9711BFBC}"/>
              </a:ext>
            </a:extLst>
          </p:cNvPr>
          <p:cNvSpPr/>
          <p:nvPr/>
        </p:nvSpPr>
        <p:spPr>
          <a:xfrm>
            <a:off x="7514595" y="4269316"/>
            <a:ext cx="1243595" cy="70885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350" b="1" dirty="0">
                <a:solidFill>
                  <a:schemeClr val="tx1"/>
                </a:solidFill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11687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6F7DEBB-D627-415F-9119-E671AED5ADFF}"/>
              </a:ext>
            </a:extLst>
          </p:cNvPr>
          <p:cNvSpPr txBox="1">
            <a:spLocks/>
          </p:cNvSpPr>
          <p:nvPr/>
        </p:nvSpPr>
        <p:spPr>
          <a:xfrm>
            <a:off x="266002" y="999400"/>
            <a:ext cx="2715128" cy="50056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b="1" dirty="0"/>
              <a:t>Progress</a:t>
            </a:r>
          </a:p>
          <a:p>
            <a:r>
              <a:rPr lang="en-GB" sz="1350" dirty="0"/>
              <a:t>% interviews</a:t>
            </a:r>
          </a:p>
          <a:p>
            <a:r>
              <a:rPr lang="en-GB" sz="1350" dirty="0"/>
              <a:t>% addresses visited at least once</a:t>
            </a:r>
          </a:p>
          <a:p>
            <a:r>
              <a:rPr lang="en-GB" sz="1350" dirty="0"/>
              <a:t>% of nonfinal addresses </a:t>
            </a:r>
          </a:p>
          <a:p>
            <a:r>
              <a:rPr lang="en-GB" sz="1350" dirty="0"/>
              <a:t>% of assignments started/finished</a:t>
            </a:r>
          </a:p>
          <a:p>
            <a:r>
              <a:rPr lang="en-GB" sz="1350" dirty="0"/>
              <a:t>% of interviews backchecked </a:t>
            </a:r>
          </a:p>
          <a:p>
            <a:r>
              <a:rPr lang="en-GB" sz="1350" dirty="0"/>
              <a:t>% of interviews removed (reason why)</a:t>
            </a:r>
          </a:p>
          <a:p>
            <a:endParaRPr lang="en-GB" sz="1500" b="1" dirty="0"/>
          </a:p>
          <a:p>
            <a:endParaRPr lang="en-GB" sz="1500" b="1" dirty="0"/>
          </a:p>
          <a:p>
            <a:endParaRPr lang="en-GB" sz="1500" b="1" dirty="0"/>
          </a:p>
          <a:p>
            <a:endParaRPr lang="en-GB" sz="1500" b="1" dirty="0"/>
          </a:p>
          <a:p>
            <a:endParaRPr lang="en-GB" sz="1500" b="1" dirty="0"/>
          </a:p>
          <a:p>
            <a:endParaRPr lang="en-GB" sz="1500" b="1" dirty="0"/>
          </a:p>
          <a:p>
            <a:pPr marL="257175" indent="-257175">
              <a:buFont typeface="Wingdings" panose="05000000000000000000" pitchFamily="2" charset="2"/>
              <a:buChar char="q"/>
            </a:pPr>
            <a:endParaRPr lang="en-US" sz="15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9A55248-DBB3-43B4-B951-1863BA5080D7}"/>
              </a:ext>
            </a:extLst>
          </p:cNvPr>
          <p:cNvSpPr txBox="1">
            <a:spLocks/>
          </p:cNvSpPr>
          <p:nvPr/>
        </p:nvSpPr>
        <p:spPr>
          <a:xfrm>
            <a:off x="3079101" y="999399"/>
            <a:ext cx="2887235" cy="50056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b="1" dirty="0"/>
              <a:t>Performance</a:t>
            </a:r>
          </a:p>
          <a:p>
            <a:r>
              <a:rPr lang="en-GB" sz="1350" dirty="0"/>
              <a:t>Response, Contact, Refusal, Deadwood rates</a:t>
            </a:r>
          </a:p>
          <a:p>
            <a:r>
              <a:rPr lang="en-GB" sz="1350" dirty="0"/>
              <a:t>% of interviews/contacts by time of day / day of week </a:t>
            </a:r>
          </a:p>
          <a:p>
            <a:r>
              <a:rPr lang="en-GB" sz="1350" dirty="0"/>
              <a:t>% of addresses repeat visited within 2 hours (excluding appointments)</a:t>
            </a:r>
          </a:p>
          <a:p>
            <a:r>
              <a:rPr lang="en-GB" sz="1350" dirty="0"/>
              <a:t>% of addresses with a ‘non-contact’ final outcome but less than required number of visits </a:t>
            </a:r>
          </a:p>
          <a:p>
            <a:r>
              <a:rPr lang="en-GB" sz="1350" dirty="0"/>
              <a:t>% of interviews by demographics, strata variables (age, gender, education, urbanity, region) </a:t>
            </a:r>
          </a:p>
          <a:p>
            <a:endParaRPr lang="en-GB" sz="1350" dirty="0"/>
          </a:p>
          <a:p>
            <a:endParaRPr lang="en-GB" sz="1500" b="1" dirty="0"/>
          </a:p>
          <a:p>
            <a:pPr marL="257175" indent="-257175">
              <a:buFont typeface="Wingdings" panose="05000000000000000000" pitchFamily="2" charset="2"/>
              <a:buChar char="q"/>
            </a:pPr>
            <a:endParaRPr lang="en-US" sz="150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5D04D86-066C-46B0-BA3D-4F411CBD1036}"/>
              </a:ext>
            </a:extLst>
          </p:cNvPr>
          <p:cNvSpPr txBox="1">
            <a:spLocks/>
          </p:cNvSpPr>
          <p:nvPr/>
        </p:nvSpPr>
        <p:spPr>
          <a:xfrm>
            <a:off x="6046237" y="985405"/>
            <a:ext cx="2911662" cy="5019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b="1" dirty="0"/>
              <a:t>Quality</a:t>
            </a:r>
          </a:p>
          <a:p>
            <a:r>
              <a:rPr lang="en-GB" sz="1350" dirty="0"/>
              <a:t>% of  interviews/contacts with GPS/network enabled</a:t>
            </a:r>
          </a:p>
          <a:p>
            <a:r>
              <a:rPr lang="en-GB" sz="1350" dirty="0"/>
              <a:t>% of interviews/contacts conducted in wrong location (based on a distance threshold)</a:t>
            </a:r>
          </a:p>
          <a:p>
            <a:r>
              <a:rPr lang="en-GB" sz="1350" dirty="0"/>
              <a:t>% of short interviews </a:t>
            </a:r>
          </a:p>
          <a:p>
            <a:r>
              <a:rPr lang="en-GB" sz="1350" dirty="0"/>
              <a:t>Number of interviews done in one day </a:t>
            </a:r>
          </a:p>
          <a:p>
            <a:r>
              <a:rPr lang="en-GB" sz="1350" dirty="0"/>
              <a:t>Short and consistent times between interviews</a:t>
            </a:r>
          </a:p>
          <a:p>
            <a:r>
              <a:rPr lang="en-GB" sz="1350" dirty="0"/>
              <a:t>% of responses done at first visit of all addresses visited at least once</a:t>
            </a:r>
          </a:p>
          <a:p>
            <a:r>
              <a:rPr lang="en-GB" sz="1350" dirty="0"/>
              <a:t>% of responses done at first visit of all interviews</a:t>
            </a:r>
          </a:p>
          <a:p>
            <a:r>
              <a:rPr lang="en-GB" sz="1350" dirty="0"/>
              <a:t>Mismatch in gender/age between selected individual and respondent. </a:t>
            </a:r>
          </a:p>
          <a:p>
            <a:endParaRPr lang="en-GB" sz="1500" b="1" dirty="0"/>
          </a:p>
          <a:p>
            <a:pPr marL="257175" indent="-257175">
              <a:buFont typeface="Wingdings" panose="05000000000000000000" pitchFamily="2" charset="2"/>
              <a:buChar char="q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618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433D78D-0430-4225-B209-709327BD60C6}"/>
              </a:ext>
            </a:extLst>
          </p:cNvPr>
          <p:cNvSpPr txBox="1">
            <a:spLocks/>
          </p:cNvSpPr>
          <p:nvPr/>
        </p:nvSpPr>
        <p:spPr>
          <a:xfrm>
            <a:off x="424543" y="1600729"/>
            <a:ext cx="5061857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700" b="1" dirty="0"/>
          </a:p>
          <a:p>
            <a:pPr algn="ctr"/>
            <a:endParaRPr lang="en-GB" sz="2700" b="1" dirty="0"/>
          </a:p>
          <a:p>
            <a:pPr algn="ctr"/>
            <a:r>
              <a:rPr lang="en-GB" sz="2700" b="1" dirty="0"/>
              <a:t>Fieldwork Monitoring Tool</a:t>
            </a:r>
            <a:endParaRPr lang="en-GB" sz="2700" dirty="0"/>
          </a:p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9871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963" y="1332716"/>
            <a:ext cx="8600249" cy="629100"/>
          </a:xfrm>
        </p:spPr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Arial (body)"/>
              </a:rPr>
              <a:t>Reporting Hierarchy</a:t>
            </a:r>
            <a:endParaRPr lang="en-GB" i="1" dirty="0">
              <a:solidFill>
                <a:srgbClr val="000000"/>
              </a:solidFill>
              <a:latin typeface="Arial (body)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8AFC73-8B52-4DB9-90A4-E8D228392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210865"/>
              </p:ext>
            </p:extLst>
          </p:nvPr>
        </p:nvGraphicFramePr>
        <p:xfrm>
          <a:off x="1440092" y="1961816"/>
          <a:ext cx="4819650" cy="293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B090E3-DFD6-4B8D-97A5-5EC74F537B5C}"/>
              </a:ext>
            </a:extLst>
          </p:cNvPr>
          <p:cNvCxnSpPr/>
          <p:nvPr/>
        </p:nvCxnSpPr>
        <p:spPr>
          <a:xfrm>
            <a:off x="4933261" y="2999540"/>
            <a:ext cx="1440782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A96D93F-A341-41AC-9706-4DA12966A7AA}"/>
              </a:ext>
            </a:extLst>
          </p:cNvPr>
          <p:cNvSpPr txBox="1"/>
          <p:nvPr/>
        </p:nvSpPr>
        <p:spPr>
          <a:xfrm>
            <a:off x="6476311" y="2864185"/>
            <a:ext cx="15520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Interviewer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68388E-D3EF-4292-99CA-ABF8657BBFBD}"/>
              </a:ext>
            </a:extLst>
          </p:cNvPr>
          <p:cNvCxnSpPr>
            <a:cxnSpLocks/>
          </p:cNvCxnSpPr>
          <p:nvPr/>
        </p:nvCxnSpPr>
        <p:spPr>
          <a:xfrm flipV="1">
            <a:off x="5483705" y="3736478"/>
            <a:ext cx="1004637" cy="314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A82D4A-99FA-405A-91D5-29FC1D3BABB6}"/>
              </a:ext>
            </a:extLst>
          </p:cNvPr>
          <p:cNvSpPr txBox="1"/>
          <p:nvPr/>
        </p:nvSpPr>
        <p:spPr>
          <a:xfrm>
            <a:off x="6590611" y="3601123"/>
            <a:ext cx="15520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Interviews</a:t>
            </a:r>
          </a:p>
        </p:txBody>
      </p:sp>
    </p:spTree>
    <p:extLst>
      <p:ext uri="{BB962C8B-B14F-4D97-AF65-F5344CB8AC3E}">
        <p14:creationId xmlns:p14="http://schemas.microsoft.com/office/powerpoint/2010/main" val="19275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D00E-9D13-304B-A259-2175C47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670B-EB04-8D4B-9714-F87F54CD9950}"/>
              </a:ext>
            </a:extLst>
          </p:cNvPr>
          <p:cNvSpPr txBox="1">
            <a:spLocks/>
          </p:cNvSpPr>
          <p:nvPr/>
        </p:nvSpPr>
        <p:spPr>
          <a:xfrm>
            <a:off x="270000" y="1708423"/>
            <a:ext cx="8607998" cy="3183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908AA-CDD2-4F87-9ACD-FCABAF7F9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1" y="1110853"/>
            <a:ext cx="8722519" cy="46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9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ar Public Theme (16_9)">
  <a:themeElements>
    <a:clrScheme name="Kantar Public">
      <a:dk1>
        <a:srgbClr val="717171"/>
      </a:dk1>
      <a:lt1>
        <a:srgbClr val="FFFFFF"/>
      </a:lt1>
      <a:dk2>
        <a:srgbClr val="001A90"/>
      </a:dk2>
      <a:lt2>
        <a:srgbClr val="00A1DE"/>
      </a:lt2>
      <a:accent1>
        <a:srgbClr val="9C9B9B"/>
      </a:accent1>
      <a:accent2>
        <a:srgbClr val="96C920"/>
      </a:accent2>
      <a:accent3>
        <a:srgbClr val="DC6B2F"/>
      </a:accent3>
      <a:accent4>
        <a:srgbClr val="A01414"/>
      </a:accent4>
      <a:accent5>
        <a:srgbClr val="712C8A"/>
      </a:accent5>
      <a:accent6>
        <a:srgbClr val="FF971B"/>
      </a:accent6>
      <a:hlink>
        <a:srgbClr val="001A90"/>
      </a:hlink>
      <a:folHlink>
        <a:srgbClr val="DC6B2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ntar Public Presentation Template (16_9)" id="{1E1DBA0F-1A9E-C243-885F-2737D8C3E997}" vid="{5383B521-F023-074A-A1A1-90241CAE080A}"/>
    </a:ext>
  </a:extLst>
</a:theme>
</file>

<file path=ppt/theme/theme2.xml><?xml version="1.0" encoding="utf-8"?>
<a:theme xmlns:a="http://schemas.openxmlformats.org/drawingml/2006/main" name="Kantar Public Theme (16_9) (Partner or Client)">
  <a:themeElements>
    <a:clrScheme name="Kantar Public">
      <a:dk1>
        <a:srgbClr val="717171"/>
      </a:dk1>
      <a:lt1>
        <a:srgbClr val="FFFFFF"/>
      </a:lt1>
      <a:dk2>
        <a:srgbClr val="001A90"/>
      </a:dk2>
      <a:lt2>
        <a:srgbClr val="00A1DE"/>
      </a:lt2>
      <a:accent1>
        <a:srgbClr val="9C9B9B"/>
      </a:accent1>
      <a:accent2>
        <a:srgbClr val="96C920"/>
      </a:accent2>
      <a:accent3>
        <a:srgbClr val="DC6B2F"/>
      </a:accent3>
      <a:accent4>
        <a:srgbClr val="A01414"/>
      </a:accent4>
      <a:accent5>
        <a:srgbClr val="712C8A"/>
      </a:accent5>
      <a:accent6>
        <a:srgbClr val="FF971B"/>
      </a:accent6>
      <a:hlink>
        <a:srgbClr val="001A90"/>
      </a:hlink>
      <a:folHlink>
        <a:srgbClr val="DC6B2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ntar Public Presentation Template (16_9)" id="{1E1DBA0F-1A9E-C243-885F-2737D8C3E997}" vid="{4C4B56C6-D362-D04B-A19B-F902BB98AF1B}"/>
    </a:ext>
  </a:extLst>
</a:theme>
</file>

<file path=ppt/theme/theme3.xml><?xml version="1.0" encoding="utf-8"?>
<a:theme xmlns:a="http://schemas.openxmlformats.org/drawingml/2006/main" name="Kantar Public Theme Oct 2016 16-9 (Client)">
  <a:themeElements>
    <a:clrScheme name="Kantar Public">
      <a:dk1>
        <a:srgbClr val="717171"/>
      </a:dk1>
      <a:lt1>
        <a:srgbClr val="FFFFFF"/>
      </a:lt1>
      <a:dk2>
        <a:srgbClr val="001A90"/>
      </a:dk2>
      <a:lt2>
        <a:srgbClr val="00A1DE"/>
      </a:lt2>
      <a:accent1>
        <a:srgbClr val="9C9B9B"/>
      </a:accent1>
      <a:accent2>
        <a:srgbClr val="96C920"/>
      </a:accent2>
      <a:accent3>
        <a:srgbClr val="DC6B2F"/>
      </a:accent3>
      <a:accent4>
        <a:srgbClr val="A01414"/>
      </a:accent4>
      <a:accent5>
        <a:srgbClr val="712C8A"/>
      </a:accent5>
      <a:accent6>
        <a:srgbClr val="FF971B"/>
      </a:accent6>
      <a:hlink>
        <a:srgbClr val="001A90"/>
      </a:hlink>
      <a:folHlink>
        <a:srgbClr val="DC6B2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ntar Public Presentation Template (16_9)" id="{1E1DBA0F-1A9E-C243-885F-2737D8C3E997}" vid="{CC709808-EE57-7F4E-8DAC-A2EFE29CF47A}"/>
    </a:ext>
  </a:extLst>
</a:theme>
</file>

<file path=ppt/theme/theme4.xml><?xml version="1.0" encoding="utf-8"?>
<a:theme xmlns:a="http://schemas.openxmlformats.org/drawingml/2006/main" name="1_Kantar Public Theme (16_9) (Partner or Client)">
  <a:themeElements>
    <a:clrScheme name="Kantar Public">
      <a:dk1>
        <a:srgbClr val="717171"/>
      </a:dk1>
      <a:lt1>
        <a:srgbClr val="FFFFFF"/>
      </a:lt1>
      <a:dk2>
        <a:srgbClr val="001A90"/>
      </a:dk2>
      <a:lt2>
        <a:srgbClr val="00A1DE"/>
      </a:lt2>
      <a:accent1>
        <a:srgbClr val="9C9B9B"/>
      </a:accent1>
      <a:accent2>
        <a:srgbClr val="96C920"/>
      </a:accent2>
      <a:accent3>
        <a:srgbClr val="DC6B2F"/>
      </a:accent3>
      <a:accent4>
        <a:srgbClr val="A01414"/>
      </a:accent4>
      <a:accent5>
        <a:srgbClr val="712C8A"/>
      </a:accent5>
      <a:accent6>
        <a:srgbClr val="FF971B"/>
      </a:accent6>
      <a:hlink>
        <a:srgbClr val="001A90"/>
      </a:hlink>
      <a:folHlink>
        <a:srgbClr val="DC6B2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ntar Public Presentation Template (16_9)" id="{1E1DBA0F-1A9E-C243-885F-2737D8C3E997}" vid="{30D51080-7D20-424B-B966-905A9D1EF3D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8C8EDB7A78741A12E8FF5957BA81D" ma:contentTypeVersion="2" ma:contentTypeDescription="Create a new document." ma:contentTypeScope="" ma:versionID="0c25725956f493ed70ca5fedb55a098b">
  <xsd:schema xmlns:xsd="http://www.w3.org/2001/XMLSchema" xmlns:xs="http://www.w3.org/2001/XMLSchema" xmlns:p="http://schemas.microsoft.com/office/2006/metadata/properties" xmlns:ns2="0b437f98-23ae-4433-b13b-76c2068079ae" targetNamespace="http://schemas.microsoft.com/office/2006/metadata/properties" ma:root="true" ma:fieldsID="963eca439521cf874d5dbf5bfcb44ac3" ns2:_="">
    <xsd:import namespace="0b437f98-23ae-4433-b13b-76c2068079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7f98-23ae-4433-b13b-76c2068079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B55234-2BC6-4BF7-9BB1-035943D620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7f98-23ae-4433-b13b-76c206807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C519F0-13B0-4A3C-8AB9-C7A496BE51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5EB481-9907-4C0A-8A75-26BB89DC50BC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0b437f98-23ae-4433-b13b-76c2068079a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Kantar Public Theme (16_9)</Template>
  <TotalTime>5387</TotalTime>
  <Words>1287</Words>
  <Application>Microsoft Office PowerPoint</Application>
  <PresentationFormat>On-screen Show (4:3)</PresentationFormat>
  <Paragraphs>344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(body)</vt:lpstr>
      <vt:lpstr>Calibri</vt:lpstr>
      <vt:lpstr>Wingdings</vt:lpstr>
      <vt:lpstr>Kantar Public Theme (16_9)</vt:lpstr>
      <vt:lpstr>Kantar Public Theme (16_9) (Partner or Client)</vt:lpstr>
      <vt:lpstr>Kantar Public Theme Oct 2016 16-9 (Client)</vt:lpstr>
      <vt:lpstr>1_Kantar Public Theme (16_9) (Partner or Client)</vt:lpstr>
      <vt:lpstr>Fieldwork Monitoring Tool   ESRA 2019 Conference   Jamie Burnett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Hierarchy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2016 vs 2017 - Europe</vt:lpstr>
      <vt:lpstr>2017 vs 2018 - Asia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 and can run to two lines 24pt</dc:title>
  <dc:subject/>
  <dc:creator>Kimova, Tanja (TOBRU)</dc:creator>
  <cp:keywords/>
  <dc:description/>
  <cp:lastModifiedBy>Burnett, Jamie (TSMLP)</cp:lastModifiedBy>
  <cp:revision>104</cp:revision>
  <dcterms:created xsi:type="dcterms:W3CDTF">2019-05-28T10:14:26Z</dcterms:created>
  <dcterms:modified xsi:type="dcterms:W3CDTF">2019-07-16T07:44:56Z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0x010100A0F8C8EDB7A78741A12E8FF5957BA81D</vt:lpwstr>
  </property>
</Properties>
</file>