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1"/>
  </p:sldMasterIdLst>
  <p:notesMasterIdLst>
    <p:notesMasterId r:id="rId30"/>
  </p:notesMasterIdLst>
  <p:handoutMasterIdLst>
    <p:handoutMasterId r:id="rId31"/>
  </p:handoutMasterIdLst>
  <p:sldIdLst>
    <p:sldId id="257" r:id="rId2"/>
    <p:sldId id="321" r:id="rId3"/>
    <p:sldId id="324" r:id="rId4"/>
    <p:sldId id="308" r:id="rId5"/>
    <p:sldId id="325" r:id="rId6"/>
    <p:sldId id="326" r:id="rId7"/>
    <p:sldId id="327" r:id="rId8"/>
    <p:sldId id="328" r:id="rId9"/>
    <p:sldId id="329" r:id="rId10"/>
    <p:sldId id="304" r:id="rId11"/>
    <p:sldId id="364" r:id="rId12"/>
    <p:sldId id="330" r:id="rId13"/>
    <p:sldId id="266" r:id="rId14"/>
    <p:sldId id="366" r:id="rId15"/>
    <p:sldId id="365" r:id="rId16"/>
    <p:sldId id="367" r:id="rId17"/>
    <p:sldId id="368" r:id="rId18"/>
    <p:sldId id="332" r:id="rId19"/>
    <p:sldId id="369" r:id="rId20"/>
    <p:sldId id="370" r:id="rId21"/>
    <p:sldId id="371" r:id="rId22"/>
    <p:sldId id="372" r:id="rId23"/>
    <p:sldId id="373" r:id="rId24"/>
    <p:sldId id="375" r:id="rId25"/>
    <p:sldId id="374" r:id="rId26"/>
    <p:sldId id="376" r:id="rId27"/>
    <p:sldId id="377" r:id="rId28"/>
    <p:sldId id="300" r:id="rId29"/>
  </p:sldIdLst>
  <p:sldSz cx="9144000" cy="5143500" type="screen16x9"/>
  <p:notesSz cx="6858000" cy="1609725"/>
  <p:embeddedFontLst>
    <p:embeddedFont>
      <p:font typeface="Calibri" panose="020F0502020204030204" pitchFamily="34" charset="0"/>
      <p:regular r:id="rId32"/>
      <p:bold r:id="rId33"/>
      <p:italic r:id="rId34"/>
      <p:boldItalic r:id="rId35"/>
    </p:embeddedFont>
    <p:embeddedFont>
      <p:font typeface="Myriad Web Pro" panose="020B0503030403020204" pitchFamily="34" charset="77"/>
      <p:regular r:id="rId36"/>
      <p:bold r:id="rId37"/>
      <p:italic r:id="rId38"/>
    </p:embeddedFont>
  </p:embeddedFontLst>
  <p:defaultTex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6858"/>
    <a:srgbClr val="008BB0"/>
    <a:srgbClr val="695E4A"/>
    <a:srgbClr val="0088B7"/>
    <a:srgbClr val="B45340"/>
    <a:srgbClr val="9A4E9E"/>
    <a:srgbClr val="FFFFFF"/>
    <a:srgbClr val="006166"/>
    <a:srgbClr val="618E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33" autoAdjust="0"/>
    <p:restoredTop sz="81387" autoAdjust="0"/>
  </p:normalViewPr>
  <p:slideViewPr>
    <p:cSldViewPr snapToGrid="0">
      <p:cViewPr varScale="1">
        <p:scale>
          <a:sx n="136" d="100"/>
          <a:sy n="136" d="100"/>
        </p:scale>
        <p:origin x="624" y="18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0"/>
    </p:cViewPr>
  </p:sorterViewPr>
  <p:notesViewPr>
    <p:cSldViewPr snapToGrid="0" showGuides="1">
      <p:cViewPr varScale="1">
        <p:scale>
          <a:sx n="49" d="100"/>
          <a:sy n="49" d="100"/>
        </p:scale>
        <p:origin x="283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Scanlon" userId="5c92a052-b51c-4ab2-be20-7e3163fb39c6" providerId="ADAL" clId="{D962F2A6-01AA-9E41-A93E-F1898B3F1EB8}"/>
    <pc:docChg chg="undo custSel addSld delSld modSld sldOrd delMainMaster">
      <pc:chgData name="Paul Scanlon" userId="5c92a052-b51c-4ab2-be20-7e3163fb39c6" providerId="ADAL" clId="{D962F2A6-01AA-9E41-A93E-F1898B3F1EB8}" dt="2019-07-18T10:46:39.555" v="4850" actId="20577"/>
      <pc:docMkLst>
        <pc:docMk/>
      </pc:docMkLst>
      <pc:sldChg chg="addSp delSp modSp add del">
        <pc:chgData name="Paul Scanlon" userId="5c92a052-b51c-4ab2-be20-7e3163fb39c6" providerId="ADAL" clId="{D962F2A6-01AA-9E41-A93E-F1898B3F1EB8}" dt="2019-07-18T10:13:49.049" v="2678" actId="2696"/>
        <pc:sldMkLst>
          <pc:docMk/>
          <pc:sldMk cId="618864302" sldId="266"/>
        </pc:sldMkLst>
        <pc:spChg chg="mod">
          <ac:chgData name="Paul Scanlon" userId="5c92a052-b51c-4ab2-be20-7e3163fb39c6" providerId="ADAL" clId="{D962F2A6-01AA-9E41-A93E-F1898B3F1EB8}" dt="2019-07-18T10:13:42.409" v="2677" actId="20577"/>
          <ac:spMkLst>
            <pc:docMk/>
            <pc:sldMk cId="618864302" sldId="266"/>
            <ac:spMk id="4" creationId="{00000000-0000-0000-0000-000000000000}"/>
          </ac:spMkLst>
        </pc:spChg>
        <pc:spChg chg="add del mod">
          <ac:chgData name="Paul Scanlon" userId="5c92a052-b51c-4ab2-be20-7e3163fb39c6" providerId="ADAL" clId="{D962F2A6-01AA-9E41-A93E-F1898B3F1EB8}" dt="2019-07-18T10:13:27.636" v="2676"/>
          <ac:spMkLst>
            <pc:docMk/>
            <pc:sldMk cId="618864302" sldId="266"/>
            <ac:spMk id="6" creationId="{2F8265CB-D171-914F-AC00-E563C4353E2F}"/>
          </ac:spMkLst>
        </pc:spChg>
      </pc:sldChg>
      <pc:sldChg chg="addSp delSp modSp add">
        <pc:chgData name="Paul Scanlon" userId="5c92a052-b51c-4ab2-be20-7e3163fb39c6" providerId="ADAL" clId="{D962F2A6-01AA-9E41-A93E-F1898B3F1EB8}" dt="2019-07-18T10:15:34.496" v="2693" actId="478"/>
        <pc:sldMkLst>
          <pc:docMk/>
          <pc:sldMk cId="4114596933" sldId="266"/>
        </pc:sldMkLst>
        <pc:spChg chg="add del mod">
          <ac:chgData name="Paul Scanlon" userId="5c92a052-b51c-4ab2-be20-7e3163fb39c6" providerId="ADAL" clId="{D962F2A6-01AA-9E41-A93E-F1898B3F1EB8}" dt="2019-07-18T10:15:31.465" v="2692" actId="478"/>
          <ac:spMkLst>
            <pc:docMk/>
            <pc:sldMk cId="4114596933" sldId="266"/>
            <ac:spMk id="2" creationId="{00000000-0000-0000-0000-000000000000}"/>
          </ac:spMkLst>
        </pc:spChg>
        <pc:spChg chg="del mod">
          <ac:chgData name="Paul Scanlon" userId="5c92a052-b51c-4ab2-be20-7e3163fb39c6" providerId="ADAL" clId="{D962F2A6-01AA-9E41-A93E-F1898B3F1EB8}" dt="2019-07-18T10:15:02.273" v="2687" actId="478"/>
          <ac:spMkLst>
            <pc:docMk/>
            <pc:sldMk cId="4114596933" sldId="266"/>
            <ac:spMk id="3" creationId="{00000000-0000-0000-0000-000000000000}"/>
          </ac:spMkLst>
        </pc:spChg>
        <pc:spChg chg="add del mod">
          <ac:chgData name="Paul Scanlon" userId="5c92a052-b51c-4ab2-be20-7e3163fb39c6" providerId="ADAL" clId="{D962F2A6-01AA-9E41-A93E-F1898B3F1EB8}" dt="2019-07-18T10:15:31.465" v="2692" actId="478"/>
          <ac:spMkLst>
            <pc:docMk/>
            <pc:sldMk cId="4114596933" sldId="266"/>
            <ac:spMk id="4" creationId="{00000000-0000-0000-0000-000000000000}"/>
          </ac:spMkLst>
        </pc:spChg>
        <pc:spChg chg="del mod">
          <ac:chgData name="Paul Scanlon" userId="5c92a052-b51c-4ab2-be20-7e3163fb39c6" providerId="ADAL" clId="{D962F2A6-01AA-9E41-A93E-F1898B3F1EB8}" dt="2019-07-18T10:15:05.250" v="2688" actId="478"/>
          <ac:spMkLst>
            <pc:docMk/>
            <pc:sldMk cId="4114596933" sldId="266"/>
            <ac:spMk id="5" creationId="{00000000-0000-0000-0000-000000000000}"/>
          </ac:spMkLst>
        </pc:spChg>
        <pc:spChg chg="add del mod">
          <ac:chgData name="Paul Scanlon" userId="5c92a052-b51c-4ab2-be20-7e3163fb39c6" providerId="ADAL" clId="{D962F2A6-01AA-9E41-A93E-F1898B3F1EB8}" dt="2019-07-18T10:15:31.465" v="2692" actId="478"/>
          <ac:spMkLst>
            <pc:docMk/>
            <pc:sldMk cId="4114596933" sldId="266"/>
            <ac:spMk id="20" creationId="{00000000-0000-0000-0000-000000000000}"/>
          </ac:spMkLst>
        </pc:spChg>
        <pc:spChg chg="add del mod">
          <ac:chgData name="Paul Scanlon" userId="5c92a052-b51c-4ab2-be20-7e3163fb39c6" providerId="ADAL" clId="{D962F2A6-01AA-9E41-A93E-F1898B3F1EB8}" dt="2019-07-18T10:15:31.465" v="2692" actId="478"/>
          <ac:spMkLst>
            <pc:docMk/>
            <pc:sldMk cId="4114596933" sldId="266"/>
            <ac:spMk id="24" creationId="{00000000-0000-0000-0000-000000000000}"/>
          </ac:spMkLst>
        </pc:spChg>
        <pc:spChg chg="add del mod">
          <ac:chgData name="Paul Scanlon" userId="5c92a052-b51c-4ab2-be20-7e3163fb39c6" providerId="ADAL" clId="{D962F2A6-01AA-9E41-A93E-F1898B3F1EB8}" dt="2019-07-18T10:15:31.465" v="2692" actId="478"/>
          <ac:spMkLst>
            <pc:docMk/>
            <pc:sldMk cId="4114596933" sldId="266"/>
            <ac:spMk id="35" creationId="{00000000-0000-0000-0000-000000000000}"/>
          </ac:spMkLst>
        </pc:spChg>
        <pc:spChg chg="add del mod">
          <ac:chgData name="Paul Scanlon" userId="5c92a052-b51c-4ab2-be20-7e3163fb39c6" providerId="ADAL" clId="{D962F2A6-01AA-9E41-A93E-F1898B3F1EB8}" dt="2019-07-18T10:15:31.465" v="2692" actId="478"/>
          <ac:spMkLst>
            <pc:docMk/>
            <pc:sldMk cId="4114596933" sldId="266"/>
            <ac:spMk id="42" creationId="{00000000-0000-0000-0000-000000000000}"/>
          </ac:spMkLst>
        </pc:spChg>
        <pc:spChg chg="add del mod">
          <ac:chgData name="Paul Scanlon" userId="5c92a052-b51c-4ab2-be20-7e3163fb39c6" providerId="ADAL" clId="{D962F2A6-01AA-9E41-A93E-F1898B3F1EB8}" dt="2019-07-18T10:15:31.465" v="2692" actId="478"/>
          <ac:spMkLst>
            <pc:docMk/>
            <pc:sldMk cId="4114596933" sldId="266"/>
            <ac:spMk id="49" creationId="{00000000-0000-0000-0000-000000000000}"/>
          </ac:spMkLst>
        </pc:spChg>
        <pc:spChg chg="add del mod">
          <ac:chgData name="Paul Scanlon" userId="5c92a052-b51c-4ab2-be20-7e3163fb39c6" providerId="ADAL" clId="{D962F2A6-01AA-9E41-A93E-F1898B3F1EB8}" dt="2019-07-18T10:15:31.465" v="2692" actId="478"/>
          <ac:spMkLst>
            <pc:docMk/>
            <pc:sldMk cId="4114596933" sldId="266"/>
            <ac:spMk id="50" creationId="{00000000-0000-0000-0000-000000000000}"/>
          </ac:spMkLst>
        </pc:spChg>
        <pc:spChg chg="add del mod">
          <ac:chgData name="Paul Scanlon" userId="5c92a052-b51c-4ab2-be20-7e3163fb39c6" providerId="ADAL" clId="{D962F2A6-01AA-9E41-A93E-F1898B3F1EB8}" dt="2019-07-18T10:15:31.465" v="2692" actId="478"/>
          <ac:spMkLst>
            <pc:docMk/>
            <pc:sldMk cId="4114596933" sldId="266"/>
            <ac:spMk id="63" creationId="{00000000-0000-0000-0000-000000000000}"/>
          </ac:spMkLst>
        </pc:spChg>
        <pc:spChg chg="add del mod">
          <ac:chgData name="Paul Scanlon" userId="5c92a052-b51c-4ab2-be20-7e3163fb39c6" providerId="ADAL" clId="{D962F2A6-01AA-9E41-A93E-F1898B3F1EB8}" dt="2019-07-18T10:15:31.465" v="2692" actId="478"/>
          <ac:spMkLst>
            <pc:docMk/>
            <pc:sldMk cId="4114596933" sldId="266"/>
            <ac:spMk id="66" creationId="{00000000-0000-0000-0000-000000000000}"/>
          </ac:spMkLst>
        </pc:spChg>
        <pc:spChg chg="add del mod">
          <ac:chgData name="Paul Scanlon" userId="5c92a052-b51c-4ab2-be20-7e3163fb39c6" providerId="ADAL" clId="{D962F2A6-01AA-9E41-A93E-F1898B3F1EB8}" dt="2019-07-18T10:15:31.465" v="2692" actId="478"/>
          <ac:spMkLst>
            <pc:docMk/>
            <pc:sldMk cId="4114596933" sldId="266"/>
            <ac:spMk id="67" creationId="{00000000-0000-0000-0000-000000000000}"/>
          </ac:spMkLst>
        </pc:spChg>
        <pc:spChg chg="add del mod">
          <ac:chgData name="Paul Scanlon" userId="5c92a052-b51c-4ab2-be20-7e3163fb39c6" providerId="ADAL" clId="{D962F2A6-01AA-9E41-A93E-F1898B3F1EB8}" dt="2019-07-18T10:15:31.465" v="2692" actId="478"/>
          <ac:spMkLst>
            <pc:docMk/>
            <pc:sldMk cId="4114596933" sldId="266"/>
            <ac:spMk id="73" creationId="{00000000-0000-0000-0000-000000000000}"/>
          </ac:spMkLst>
        </pc:spChg>
        <pc:spChg chg="add del mod">
          <ac:chgData name="Paul Scanlon" userId="5c92a052-b51c-4ab2-be20-7e3163fb39c6" providerId="ADAL" clId="{D962F2A6-01AA-9E41-A93E-F1898B3F1EB8}" dt="2019-07-18T10:15:31.465" v="2692" actId="478"/>
          <ac:spMkLst>
            <pc:docMk/>
            <pc:sldMk cId="4114596933" sldId="266"/>
            <ac:spMk id="75" creationId="{00000000-0000-0000-0000-000000000000}"/>
          </ac:spMkLst>
        </pc:spChg>
        <pc:picChg chg="add del mod">
          <ac:chgData name="Paul Scanlon" userId="5c92a052-b51c-4ab2-be20-7e3163fb39c6" providerId="ADAL" clId="{D962F2A6-01AA-9E41-A93E-F1898B3F1EB8}" dt="2019-07-18T10:15:34.496" v="2693" actId="478"/>
          <ac:picMkLst>
            <pc:docMk/>
            <pc:sldMk cId="4114596933" sldId="266"/>
            <ac:picMk id="27" creationId="{00000000-0000-0000-0000-000000000000}"/>
          </ac:picMkLst>
        </pc:picChg>
        <pc:cxnChg chg="add del mod">
          <ac:chgData name="Paul Scanlon" userId="5c92a052-b51c-4ab2-be20-7e3163fb39c6" providerId="ADAL" clId="{D962F2A6-01AA-9E41-A93E-F1898B3F1EB8}" dt="2019-07-18T10:15:31.465" v="2692" actId="478"/>
          <ac:cxnSpMkLst>
            <pc:docMk/>
            <pc:sldMk cId="4114596933" sldId="266"/>
            <ac:cxnSpMk id="17" creationId="{00000000-0000-0000-0000-000000000000}"/>
          </ac:cxnSpMkLst>
        </pc:cxnChg>
        <pc:cxnChg chg="add del mod">
          <ac:chgData name="Paul Scanlon" userId="5c92a052-b51c-4ab2-be20-7e3163fb39c6" providerId="ADAL" clId="{D962F2A6-01AA-9E41-A93E-F1898B3F1EB8}" dt="2019-07-18T10:15:31.465" v="2692" actId="478"/>
          <ac:cxnSpMkLst>
            <pc:docMk/>
            <pc:sldMk cId="4114596933" sldId="266"/>
            <ac:cxnSpMk id="23" creationId="{00000000-0000-0000-0000-000000000000}"/>
          </ac:cxnSpMkLst>
        </pc:cxnChg>
        <pc:cxnChg chg="add del mod">
          <ac:chgData name="Paul Scanlon" userId="5c92a052-b51c-4ab2-be20-7e3163fb39c6" providerId="ADAL" clId="{D962F2A6-01AA-9E41-A93E-F1898B3F1EB8}" dt="2019-07-18T10:15:31.465" v="2692" actId="478"/>
          <ac:cxnSpMkLst>
            <pc:docMk/>
            <pc:sldMk cId="4114596933" sldId="266"/>
            <ac:cxnSpMk id="52" creationId="{00000000-0000-0000-0000-000000000000}"/>
          </ac:cxnSpMkLst>
        </pc:cxnChg>
        <pc:cxnChg chg="add del mod">
          <ac:chgData name="Paul Scanlon" userId="5c92a052-b51c-4ab2-be20-7e3163fb39c6" providerId="ADAL" clId="{D962F2A6-01AA-9E41-A93E-F1898B3F1EB8}" dt="2019-07-18T10:15:31.465" v="2692" actId="478"/>
          <ac:cxnSpMkLst>
            <pc:docMk/>
            <pc:sldMk cId="4114596933" sldId="266"/>
            <ac:cxnSpMk id="53" creationId="{00000000-0000-0000-0000-000000000000}"/>
          </ac:cxnSpMkLst>
        </pc:cxnChg>
        <pc:cxnChg chg="add del mod">
          <ac:chgData name="Paul Scanlon" userId="5c92a052-b51c-4ab2-be20-7e3163fb39c6" providerId="ADAL" clId="{D962F2A6-01AA-9E41-A93E-F1898B3F1EB8}" dt="2019-07-18T10:15:31.465" v="2692" actId="478"/>
          <ac:cxnSpMkLst>
            <pc:docMk/>
            <pc:sldMk cId="4114596933" sldId="266"/>
            <ac:cxnSpMk id="58" creationId="{00000000-0000-0000-0000-000000000000}"/>
          </ac:cxnSpMkLst>
        </pc:cxnChg>
        <pc:cxnChg chg="add del mod">
          <ac:chgData name="Paul Scanlon" userId="5c92a052-b51c-4ab2-be20-7e3163fb39c6" providerId="ADAL" clId="{D962F2A6-01AA-9E41-A93E-F1898B3F1EB8}" dt="2019-07-18T10:15:31.465" v="2692" actId="478"/>
          <ac:cxnSpMkLst>
            <pc:docMk/>
            <pc:sldMk cId="4114596933" sldId="266"/>
            <ac:cxnSpMk id="59" creationId="{00000000-0000-0000-0000-000000000000}"/>
          </ac:cxnSpMkLst>
        </pc:cxnChg>
        <pc:cxnChg chg="add del mod">
          <ac:chgData name="Paul Scanlon" userId="5c92a052-b51c-4ab2-be20-7e3163fb39c6" providerId="ADAL" clId="{D962F2A6-01AA-9E41-A93E-F1898B3F1EB8}" dt="2019-07-18T10:15:31.465" v="2692" actId="478"/>
          <ac:cxnSpMkLst>
            <pc:docMk/>
            <pc:sldMk cId="4114596933" sldId="266"/>
            <ac:cxnSpMk id="61" creationId="{00000000-0000-0000-0000-000000000000}"/>
          </ac:cxnSpMkLst>
        </pc:cxnChg>
        <pc:cxnChg chg="add del mod">
          <ac:chgData name="Paul Scanlon" userId="5c92a052-b51c-4ab2-be20-7e3163fb39c6" providerId="ADAL" clId="{D962F2A6-01AA-9E41-A93E-F1898B3F1EB8}" dt="2019-07-18T10:15:31.465" v="2692" actId="478"/>
          <ac:cxnSpMkLst>
            <pc:docMk/>
            <pc:sldMk cId="4114596933" sldId="266"/>
            <ac:cxnSpMk id="62" creationId="{00000000-0000-0000-0000-000000000000}"/>
          </ac:cxnSpMkLst>
        </pc:cxnChg>
        <pc:cxnChg chg="add del mod">
          <ac:chgData name="Paul Scanlon" userId="5c92a052-b51c-4ab2-be20-7e3163fb39c6" providerId="ADAL" clId="{D962F2A6-01AA-9E41-A93E-F1898B3F1EB8}" dt="2019-07-18T10:15:31.465" v="2692" actId="478"/>
          <ac:cxnSpMkLst>
            <pc:docMk/>
            <pc:sldMk cId="4114596933" sldId="266"/>
            <ac:cxnSpMk id="69" creationId="{00000000-0000-0000-0000-000000000000}"/>
          </ac:cxnSpMkLst>
        </pc:cxnChg>
        <pc:cxnChg chg="add del mod">
          <ac:chgData name="Paul Scanlon" userId="5c92a052-b51c-4ab2-be20-7e3163fb39c6" providerId="ADAL" clId="{D962F2A6-01AA-9E41-A93E-F1898B3F1EB8}" dt="2019-07-18T10:15:31.465" v="2692" actId="478"/>
          <ac:cxnSpMkLst>
            <pc:docMk/>
            <pc:sldMk cId="4114596933" sldId="266"/>
            <ac:cxnSpMk id="72" creationId="{00000000-0000-0000-0000-000000000000}"/>
          </ac:cxnSpMkLst>
        </pc:cxnChg>
      </pc:sldChg>
      <pc:sldChg chg="modSp add del">
        <pc:chgData name="Paul Scanlon" userId="5c92a052-b51c-4ab2-be20-7e3163fb39c6" providerId="ADAL" clId="{D962F2A6-01AA-9E41-A93E-F1898B3F1EB8}" dt="2019-07-18T10:19:19.016" v="2777"/>
        <pc:sldMkLst>
          <pc:docMk/>
          <pc:sldMk cId="174789146" sldId="275"/>
        </pc:sldMkLst>
        <pc:spChg chg="mod">
          <ac:chgData name="Paul Scanlon" userId="5c92a052-b51c-4ab2-be20-7e3163fb39c6" providerId="ADAL" clId="{D962F2A6-01AA-9E41-A93E-F1898B3F1EB8}" dt="2019-07-18T10:19:19.016" v="2777"/>
          <ac:spMkLst>
            <pc:docMk/>
            <pc:sldMk cId="174789146" sldId="275"/>
            <ac:spMk id="3" creationId="{00000000-0000-0000-0000-000000000000}"/>
          </ac:spMkLst>
        </pc:spChg>
      </pc:sldChg>
      <pc:sldChg chg="add del">
        <pc:chgData name="Paul Scanlon" userId="5c92a052-b51c-4ab2-be20-7e3163fb39c6" providerId="ADAL" clId="{D962F2A6-01AA-9E41-A93E-F1898B3F1EB8}" dt="2019-07-18T10:21:52.810" v="2836" actId="2696"/>
        <pc:sldMkLst>
          <pc:docMk/>
          <pc:sldMk cId="1163724190" sldId="275"/>
        </pc:sldMkLst>
      </pc:sldChg>
      <pc:sldChg chg="modSp add del">
        <pc:chgData name="Paul Scanlon" userId="5c92a052-b51c-4ab2-be20-7e3163fb39c6" providerId="ADAL" clId="{D962F2A6-01AA-9E41-A93E-F1898B3F1EB8}" dt="2019-07-18T10:19:12.577" v="2773"/>
        <pc:sldMkLst>
          <pc:docMk/>
          <pc:sldMk cId="2699587842" sldId="275"/>
        </pc:sldMkLst>
        <pc:spChg chg="mod">
          <ac:chgData name="Paul Scanlon" userId="5c92a052-b51c-4ab2-be20-7e3163fb39c6" providerId="ADAL" clId="{D962F2A6-01AA-9E41-A93E-F1898B3F1EB8}" dt="2019-07-18T10:19:12.577" v="2773"/>
          <ac:spMkLst>
            <pc:docMk/>
            <pc:sldMk cId="2699587842" sldId="275"/>
            <ac:spMk id="3" creationId="{00000000-0000-0000-0000-000000000000}"/>
          </ac:spMkLst>
        </pc:spChg>
      </pc:sldChg>
      <pc:sldChg chg="add del">
        <pc:chgData name="Paul Scanlon" userId="5c92a052-b51c-4ab2-be20-7e3163fb39c6" providerId="ADAL" clId="{D962F2A6-01AA-9E41-A93E-F1898B3F1EB8}" dt="2019-07-18T10:19:19.016" v="2777"/>
        <pc:sldMkLst>
          <pc:docMk/>
          <pc:sldMk cId="33225326" sldId="277"/>
        </pc:sldMkLst>
      </pc:sldChg>
      <pc:sldChg chg="add del">
        <pc:chgData name="Paul Scanlon" userId="5c92a052-b51c-4ab2-be20-7e3163fb39c6" providerId="ADAL" clId="{D962F2A6-01AA-9E41-A93E-F1898B3F1EB8}" dt="2019-07-18T10:21:52.823" v="2837" actId="2696"/>
        <pc:sldMkLst>
          <pc:docMk/>
          <pc:sldMk cId="1087591091" sldId="277"/>
        </pc:sldMkLst>
      </pc:sldChg>
      <pc:sldChg chg="add del">
        <pc:chgData name="Paul Scanlon" userId="5c92a052-b51c-4ab2-be20-7e3163fb39c6" providerId="ADAL" clId="{D962F2A6-01AA-9E41-A93E-F1898B3F1EB8}" dt="2019-07-18T10:19:12.577" v="2773"/>
        <pc:sldMkLst>
          <pc:docMk/>
          <pc:sldMk cId="4180681957" sldId="277"/>
        </pc:sldMkLst>
      </pc:sldChg>
      <pc:sldChg chg="add del">
        <pc:chgData name="Paul Scanlon" userId="5c92a052-b51c-4ab2-be20-7e3163fb39c6" providerId="ADAL" clId="{D962F2A6-01AA-9E41-A93E-F1898B3F1EB8}" dt="2019-07-18T10:19:12.577" v="2773"/>
        <pc:sldMkLst>
          <pc:docMk/>
          <pc:sldMk cId="3064240878" sldId="278"/>
        </pc:sldMkLst>
      </pc:sldChg>
      <pc:sldChg chg="add del">
        <pc:chgData name="Paul Scanlon" userId="5c92a052-b51c-4ab2-be20-7e3163fb39c6" providerId="ADAL" clId="{D962F2A6-01AA-9E41-A93E-F1898B3F1EB8}" dt="2019-07-18T10:19:19.016" v="2777"/>
        <pc:sldMkLst>
          <pc:docMk/>
          <pc:sldMk cId="3263224707" sldId="278"/>
        </pc:sldMkLst>
      </pc:sldChg>
      <pc:sldChg chg="modSp add del">
        <pc:chgData name="Paul Scanlon" userId="5c92a052-b51c-4ab2-be20-7e3163fb39c6" providerId="ADAL" clId="{D962F2A6-01AA-9E41-A93E-F1898B3F1EB8}" dt="2019-07-18T10:21:56.959" v="2838" actId="2696"/>
        <pc:sldMkLst>
          <pc:docMk/>
          <pc:sldMk cId="3321363054" sldId="278"/>
        </pc:sldMkLst>
        <pc:spChg chg="mod">
          <ac:chgData name="Paul Scanlon" userId="5c92a052-b51c-4ab2-be20-7e3163fb39c6" providerId="ADAL" clId="{D962F2A6-01AA-9E41-A93E-F1898B3F1EB8}" dt="2019-07-18T10:19:21.650" v="2779" actId="27636"/>
          <ac:spMkLst>
            <pc:docMk/>
            <pc:sldMk cId="3321363054" sldId="278"/>
            <ac:spMk id="3" creationId="{00000000-0000-0000-0000-000000000000}"/>
          </ac:spMkLst>
        </pc:spChg>
      </pc:sldChg>
      <pc:sldChg chg="addSp delSp modSp add">
        <pc:chgData name="Paul Scanlon" userId="5c92a052-b51c-4ab2-be20-7e3163fb39c6" providerId="ADAL" clId="{D962F2A6-01AA-9E41-A93E-F1898B3F1EB8}" dt="2019-07-18T10:07:20.240" v="2275" actId="1076"/>
        <pc:sldMkLst>
          <pc:docMk/>
          <pc:sldMk cId="4121285715" sldId="304"/>
        </pc:sldMkLst>
        <pc:spChg chg="del">
          <ac:chgData name="Paul Scanlon" userId="5c92a052-b51c-4ab2-be20-7e3163fb39c6" providerId="ADAL" clId="{D962F2A6-01AA-9E41-A93E-F1898B3F1EB8}" dt="2019-07-18T10:07:07.897" v="2269" actId="478"/>
          <ac:spMkLst>
            <pc:docMk/>
            <pc:sldMk cId="4121285715" sldId="304"/>
            <ac:spMk id="2" creationId="{0FFB1419-0ECE-C041-B80D-B29EE69F165B}"/>
          </ac:spMkLst>
        </pc:spChg>
        <pc:spChg chg="del mod">
          <ac:chgData name="Paul Scanlon" userId="5c92a052-b51c-4ab2-be20-7e3163fb39c6" providerId="ADAL" clId="{D962F2A6-01AA-9E41-A93E-F1898B3F1EB8}" dt="2019-07-18T10:07:10.961" v="2271" actId="478"/>
          <ac:spMkLst>
            <pc:docMk/>
            <pc:sldMk cId="4121285715" sldId="304"/>
            <ac:spMk id="3" creationId="{1D5A50B8-8D9A-E844-98CC-ABDBE878B566}"/>
          </ac:spMkLst>
        </pc:spChg>
        <pc:spChg chg="add del mod">
          <ac:chgData name="Paul Scanlon" userId="5c92a052-b51c-4ab2-be20-7e3163fb39c6" providerId="ADAL" clId="{D962F2A6-01AA-9E41-A93E-F1898B3F1EB8}" dt="2019-07-18T10:07:12.317" v="2272" actId="478"/>
          <ac:spMkLst>
            <pc:docMk/>
            <pc:sldMk cId="4121285715" sldId="304"/>
            <ac:spMk id="6" creationId="{B602E4F6-AA0F-AC40-96C5-1D250F91BC87}"/>
          </ac:spMkLst>
        </pc:spChg>
        <pc:graphicFrameChg chg="mod modGraphic">
          <ac:chgData name="Paul Scanlon" userId="5c92a052-b51c-4ab2-be20-7e3163fb39c6" providerId="ADAL" clId="{D962F2A6-01AA-9E41-A93E-F1898B3F1EB8}" dt="2019-07-18T10:07:20.240" v="2275" actId="1076"/>
          <ac:graphicFrameMkLst>
            <pc:docMk/>
            <pc:sldMk cId="4121285715" sldId="304"/>
            <ac:graphicFrameMk id="5" creationId="{302631A4-D7C7-5340-A146-9549A26A8ABF}"/>
          </ac:graphicFrameMkLst>
        </pc:graphicFrameChg>
      </pc:sldChg>
      <pc:sldChg chg="addSp delSp modSp del">
        <pc:chgData name="Paul Scanlon" userId="5c92a052-b51c-4ab2-be20-7e3163fb39c6" providerId="ADAL" clId="{D962F2A6-01AA-9E41-A93E-F1898B3F1EB8}" dt="2019-07-18T09:45:07.218" v="385" actId="2696"/>
        <pc:sldMkLst>
          <pc:docMk/>
          <pc:sldMk cId="1083849706" sldId="307"/>
        </pc:sldMkLst>
        <pc:spChg chg="mod">
          <ac:chgData name="Paul Scanlon" userId="5c92a052-b51c-4ab2-be20-7e3163fb39c6" providerId="ADAL" clId="{D962F2A6-01AA-9E41-A93E-F1898B3F1EB8}" dt="2019-07-17T17:10:16.692" v="286" actId="6549"/>
          <ac:spMkLst>
            <pc:docMk/>
            <pc:sldMk cId="1083849706" sldId="307"/>
            <ac:spMk id="2" creationId="{0C7616C7-512C-BB45-8FE7-5BBD72CC7D62}"/>
          </ac:spMkLst>
        </pc:spChg>
        <pc:spChg chg="add del">
          <ac:chgData name="Paul Scanlon" userId="5c92a052-b51c-4ab2-be20-7e3163fb39c6" providerId="ADAL" clId="{D962F2A6-01AA-9E41-A93E-F1898B3F1EB8}" dt="2019-07-17T17:15:01.251" v="289"/>
          <ac:spMkLst>
            <pc:docMk/>
            <pc:sldMk cId="1083849706" sldId="307"/>
            <ac:spMk id="4" creationId="{BFFFB600-D563-FC4F-B34A-1BC42083AD7B}"/>
          </ac:spMkLst>
        </pc:spChg>
      </pc:sldChg>
      <pc:sldChg chg="modSp add">
        <pc:chgData name="Paul Scanlon" userId="5c92a052-b51c-4ab2-be20-7e3163fb39c6" providerId="ADAL" clId="{D962F2A6-01AA-9E41-A93E-F1898B3F1EB8}" dt="2019-07-18T09:49:33.368" v="642" actId="20577"/>
        <pc:sldMkLst>
          <pc:docMk/>
          <pc:sldMk cId="299658774" sldId="308"/>
        </pc:sldMkLst>
        <pc:spChg chg="mod">
          <ac:chgData name="Paul Scanlon" userId="5c92a052-b51c-4ab2-be20-7e3163fb39c6" providerId="ADAL" clId="{D962F2A6-01AA-9E41-A93E-F1898B3F1EB8}" dt="2019-07-18T09:46:02.243" v="423" actId="20577"/>
          <ac:spMkLst>
            <pc:docMk/>
            <pc:sldMk cId="299658774" sldId="308"/>
            <ac:spMk id="2" creationId="{050EF0C0-2174-CC4F-953D-18BB82FC4483}"/>
          </ac:spMkLst>
        </pc:spChg>
        <pc:spChg chg="mod">
          <ac:chgData name="Paul Scanlon" userId="5c92a052-b51c-4ab2-be20-7e3163fb39c6" providerId="ADAL" clId="{D962F2A6-01AA-9E41-A93E-F1898B3F1EB8}" dt="2019-07-18T09:49:33.368" v="642" actId="20577"/>
          <ac:spMkLst>
            <pc:docMk/>
            <pc:sldMk cId="299658774" sldId="308"/>
            <ac:spMk id="3" creationId="{E0C342B6-EBEE-9A46-A299-607581DD77B4}"/>
          </ac:spMkLst>
        </pc:spChg>
      </pc:sldChg>
      <pc:sldChg chg="add">
        <pc:chgData name="Paul Scanlon" userId="5c92a052-b51c-4ab2-be20-7e3163fb39c6" providerId="ADAL" clId="{D962F2A6-01AA-9E41-A93E-F1898B3F1EB8}" dt="2019-07-17T17:15:46.821" v="290"/>
        <pc:sldMkLst>
          <pc:docMk/>
          <pc:sldMk cId="2793031697" sldId="321"/>
        </pc:sldMkLst>
      </pc:sldChg>
      <pc:sldChg chg="modSp add del">
        <pc:chgData name="Paul Scanlon" userId="5c92a052-b51c-4ab2-be20-7e3163fb39c6" providerId="ADAL" clId="{D962F2A6-01AA-9E41-A93E-F1898B3F1EB8}" dt="2019-07-18T09:45:41.496" v="386" actId="2696"/>
        <pc:sldMkLst>
          <pc:docMk/>
          <pc:sldMk cId="2767983553" sldId="322"/>
        </pc:sldMkLst>
        <pc:spChg chg="mod">
          <ac:chgData name="Paul Scanlon" userId="5c92a052-b51c-4ab2-be20-7e3163fb39c6" providerId="ADAL" clId="{D962F2A6-01AA-9E41-A93E-F1898B3F1EB8}" dt="2019-07-17T17:16:53.946" v="384" actId="20577"/>
          <ac:spMkLst>
            <pc:docMk/>
            <pc:sldMk cId="2767983553" sldId="322"/>
            <ac:spMk id="3" creationId="{604CD1F6-0CCD-CA48-9498-202156652D76}"/>
          </ac:spMkLst>
        </pc:spChg>
      </pc:sldChg>
      <pc:sldChg chg="add">
        <pc:chgData name="Paul Scanlon" userId="5c92a052-b51c-4ab2-be20-7e3163fb39c6" providerId="ADAL" clId="{D962F2A6-01AA-9E41-A93E-F1898B3F1EB8}" dt="2019-07-17T17:15:46.821" v="290"/>
        <pc:sldMkLst>
          <pc:docMk/>
          <pc:sldMk cId="2936824065" sldId="324"/>
        </pc:sldMkLst>
      </pc:sldChg>
      <pc:sldChg chg="addSp delSp modSp add">
        <pc:chgData name="Paul Scanlon" userId="5c92a052-b51c-4ab2-be20-7e3163fb39c6" providerId="ADAL" clId="{D962F2A6-01AA-9E41-A93E-F1898B3F1EB8}" dt="2019-07-18T09:49:16.876" v="639" actId="1076"/>
        <pc:sldMkLst>
          <pc:docMk/>
          <pc:sldMk cId="2409916046" sldId="325"/>
        </pc:sldMkLst>
        <pc:spChg chg="del">
          <ac:chgData name="Paul Scanlon" userId="5c92a052-b51c-4ab2-be20-7e3163fb39c6" providerId="ADAL" clId="{D962F2A6-01AA-9E41-A93E-F1898B3F1EB8}" dt="2019-07-18T09:48:33.166" v="632" actId="478"/>
          <ac:spMkLst>
            <pc:docMk/>
            <pc:sldMk cId="2409916046" sldId="325"/>
            <ac:spMk id="2" creationId="{B32910C8-8044-7C4E-95F4-C4D3E9F23CA7}"/>
          </ac:spMkLst>
        </pc:spChg>
        <pc:spChg chg="del">
          <ac:chgData name="Paul Scanlon" userId="5c92a052-b51c-4ab2-be20-7e3163fb39c6" providerId="ADAL" clId="{D962F2A6-01AA-9E41-A93E-F1898B3F1EB8}" dt="2019-07-18T09:48:35.411" v="633" actId="478"/>
          <ac:spMkLst>
            <pc:docMk/>
            <pc:sldMk cId="2409916046" sldId="325"/>
            <ac:spMk id="3" creationId="{B2ED9CEA-A88B-E747-AC33-3D5892F7B469}"/>
          </ac:spMkLst>
        </pc:spChg>
        <pc:spChg chg="add del">
          <ac:chgData name="Paul Scanlon" userId="5c92a052-b51c-4ab2-be20-7e3163fb39c6" providerId="ADAL" clId="{D962F2A6-01AA-9E41-A93E-F1898B3F1EB8}" dt="2019-07-18T09:48:39.162" v="635" actId="478"/>
          <ac:spMkLst>
            <pc:docMk/>
            <pc:sldMk cId="2409916046" sldId="325"/>
            <ac:spMk id="4" creationId="{97B3E31B-D9A7-8147-B474-5A8D36A71C86}"/>
          </ac:spMkLst>
        </pc:spChg>
        <pc:picChg chg="add mod">
          <ac:chgData name="Paul Scanlon" userId="5c92a052-b51c-4ab2-be20-7e3163fb39c6" providerId="ADAL" clId="{D962F2A6-01AA-9E41-A93E-F1898B3F1EB8}" dt="2019-07-18T09:49:16.876" v="639" actId="1076"/>
          <ac:picMkLst>
            <pc:docMk/>
            <pc:sldMk cId="2409916046" sldId="325"/>
            <ac:picMk id="5" creationId="{0EC4E1A7-56B9-354E-997A-1B0DB1423B99}"/>
          </ac:picMkLst>
        </pc:picChg>
      </pc:sldChg>
      <pc:sldChg chg="add del">
        <pc:chgData name="Paul Scanlon" userId="5c92a052-b51c-4ab2-be20-7e3163fb39c6" providerId="ADAL" clId="{D962F2A6-01AA-9E41-A93E-F1898B3F1EB8}" dt="2019-07-18T09:45:41.509" v="387" actId="2696"/>
        <pc:sldMkLst>
          <pc:docMk/>
          <pc:sldMk cId="4276460812" sldId="325"/>
        </pc:sldMkLst>
      </pc:sldChg>
      <pc:sldChg chg="modSp add ord">
        <pc:chgData name="Paul Scanlon" userId="5c92a052-b51c-4ab2-be20-7e3163fb39c6" providerId="ADAL" clId="{D962F2A6-01AA-9E41-A93E-F1898B3F1EB8}" dt="2019-07-18T09:50:54.888" v="828" actId="5793"/>
        <pc:sldMkLst>
          <pc:docMk/>
          <pc:sldMk cId="140560710" sldId="326"/>
        </pc:sldMkLst>
        <pc:spChg chg="mod">
          <ac:chgData name="Paul Scanlon" userId="5c92a052-b51c-4ab2-be20-7e3163fb39c6" providerId="ADAL" clId="{D962F2A6-01AA-9E41-A93E-F1898B3F1EB8}" dt="2019-07-18T09:50:54.888" v="828" actId="5793"/>
          <ac:spMkLst>
            <pc:docMk/>
            <pc:sldMk cId="140560710" sldId="326"/>
            <ac:spMk id="3" creationId="{E0C342B6-EBEE-9A46-A299-607581DD77B4}"/>
          </ac:spMkLst>
        </pc:spChg>
      </pc:sldChg>
      <pc:sldChg chg="modSp add">
        <pc:chgData name="Paul Scanlon" userId="5c92a052-b51c-4ab2-be20-7e3163fb39c6" providerId="ADAL" clId="{D962F2A6-01AA-9E41-A93E-F1898B3F1EB8}" dt="2019-07-18T10:18:19.286" v="2769" actId="20577"/>
        <pc:sldMkLst>
          <pc:docMk/>
          <pc:sldMk cId="4179790688" sldId="327"/>
        </pc:sldMkLst>
        <pc:spChg chg="mod">
          <ac:chgData name="Paul Scanlon" userId="5c92a052-b51c-4ab2-be20-7e3163fb39c6" providerId="ADAL" clId="{D962F2A6-01AA-9E41-A93E-F1898B3F1EB8}" dt="2019-07-18T09:51:01.713" v="849" actId="20577"/>
          <ac:spMkLst>
            <pc:docMk/>
            <pc:sldMk cId="4179790688" sldId="327"/>
            <ac:spMk id="2" creationId="{C8B09756-2C48-5F48-93AD-B788C02106E4}"/>
          </ac:spMkLst>
        </pc:spChg>
        <pc:spChg chg="mod">
          <ac:chgData name="Paul Scanlon" userId="5c92a052-b51c-4ab2-be20-7e3163fb39c6" providerId="ADAL" clId="{D962F2A6-01AA-9E41-A93E-F1898B3F1EB8}" dt="2019-07-18T10:18:19.286" v="2769" actId="20577"/>
          <ac:spMkLst>
            <pc:docMk/>
            <pc:sldMk cId="4179790688" sldId="327"/>
            <ac:spMk id="3" creationId="{4F8CA49A-C3DF-D645-B82E-99546522FD7D}"/>
          </ac:spMkLst>
        </pc:spChg>
      </pc:sldChg>
      <pc:sldChg chg="modSp add">
        <pc:chgData name="Paul Scanlon" userId="5c92a052-b51c-4ab2-be20-7e3163fb39c6" providerId="ADAL" clId="{D962F2A6-01AA-9E41-A93E-F1898B3F1EB8}" dt="2019-07-18T10:06:31.740" v="2264" actId="20577"/>
        <pc:sldMkLst>
          <pc:docMk/>
          <pc:sldMk cId="3324349976" sldId="328"/>
        </pc:sldMkLst>
        <pc:spChg chg="mod">
          <ac:chgData name="Paul Scanlon" userId="5c92a052-b51c-4ab2-be20-7e3163fb39c6" providerId="ADAL" clId="{D962F2A6-01AA-9E41-A93E-F1898B3F1EB8}" dt="2019-07-18T09:58:06.247" v="1237" actId="20577"/>
          <ac:spMkLst>
            <pc:docMk/>
            <pc:sldMk cId="3324349976" sldId="328"/>
            <ac:spMk id="2" creationId="{FF618FCB-F0FA-2844-893D-0EAB92450718}"/>
          </ac:spMkLst>
        </pc:spChg>
        <pc:spChg chg="mod">
          <ac:chgData name="Paul Scanlon" userId="5c92a052-b51c-4ab2-be20-7e3163fb39c6" providerId="ADAL" clId="{D962F2A6-01AA-9E41-A93E-F1898B3F1EB8}" dt="2019-07-18T10:06:31.740" v="2264" actId="20577"/>
          <ac:spMkLst>
            <pc:docMk/>
            <pc:sldMk cId="3324349976" sldId="328"/>
            <ac:spMk id="3" creationId="{6A890819-38B7-9149-81A8-7BD2B5E7B37A}"/>
          </ac:spMkLst>
        </pc:spChg>
      </pc:sldChg>
      <pc:sldChg chg="modSp add">
        <pc:chgData name="Paul Scanlon" userId="5c92a052-b51c-4ab2-be20-7e3163fb39c6" providerId="ADAL" clId="{D962F2A6-01AA-9E41-A93E-F1898B3F1EB8}" dt="2019-07-18T10:08:04.292" v="2279" actId="20577"/>
        <pc:sldMkLst>
          <pc:docMk/>
          <pc:sldMk cId="729904397" sldId="329"/>
        </pc:sldMkLst>
        <pc:spChg chg="mod">
          <ac:chgData name="Paul Scanlon" userId="5c92a052-b51c-4ab2-be20-7e3163fb39c6" providerId="ADAL" clId="{D962F2A6-01AA-9E41-A93E-F1898B3F1EB8}" dt="2019-07-18T10:08:04.292" v="2279" actId="20577"/>
          <ac:spMkLst>
            <pc:docMk/>
            <pc:sldMk cId="729904397" sldId="329"/>
            <ac:spMk id="3" creationId="{6A890819-38B7-9149-81A8-7BD2B5E7B37A}"/>
          </ac:spMkLst>
        </pc:spChg>
      </pc:sldChg>
      <pc:sldChg chg="modSp add">
        <pc:chgData name="Paul Scanlon" userId="5c92a052-b51c-4ab2-be20-7e3163fb39c6" providerId="ADAL" clId="{D962F2A6-01AA-9E41-A93E-F1898B3F1EB8}" dt="2019-07-18T10:12:48.307" v="2670" actId="20577"/>
        <pc:sldMkLst>
          <pc:docMk/>
          <pc:sldMk cId="2342421606" sldId="330"/>
        </pc:sldMkLst>
        <pc:spChg chg="mod">
          <ac:chgData name="Paul Scanlon" userId="5c92a052-b51c-4ab2-be20-7e3163fb39c6" providerId="ADAL" clId="{D962F2A6-01AA-9E41-A93E-F1898B3F1EB8}" dt="2019-07-18T10:12:48.307" v="2670" actId="20577"/>
          <ac:spMkLst>
            <pc:docMk/>
            <pc:sldMk cId="2342421606" sldId="330"/>
            <ac:spMk id="3" creationId="{6A890819-38B7-9149-81A8-7BD2B5E7B37A}"/>
          </ac:spMkLst>
        </pc:spChg>
      </pc:sldChg>
      <pc:sldChg chg="add del">
        <pc:chgData name="Paul Scanlon" userId="5c92a052-b51c-4ab2-be20-7e3163fb39c6" providerId="ADAL" clId="{D962F2A6-01AA-9E41-A93E-F1898B3F1EB8}" dt="2019-07-18T10:08:15.674" v="2282" actId="2696"/>
        <pc:sldMkLst>
          <pc:docMk/>
          <pc:sldMk cId="2488361546" sldId="331"/>
        </pc:sldMkLst>
      </pc:sldChg>
      <pc:sldChg chg="add">
        <pc:chgData name="Paul Scanlon" userId="5c92a052-b51c-4ab2-be20-7e3163fb39c6" providerId="ADAL" clId="{D962F2A6-01AA-9E41-A93E-F1898B3F1EB8}" dt="2019-07-18T10:24:51.512" v="3033"/>
        <pc:sldMkLst>
          <pc:docMk/>
          <pc:sldMk cId="1756476733" sldId="332"/>
        </pc:sldMkLst>
      </pc:sldChg>
      <pc:sldChg chg="add">
        <pc:chgData name="Paul Scanlon" userId="5c92a052-b51c-4ab2-be20-7e3163fb39c6" providerId="ADAL" clId="{D962F2A6-01AA-9E41-A93E-F1898B3F1EB8}" dt="2019-07-18T10:07:01.836" v="2267"/>
        <pc:sldMkLst>
          <pc:docMk/>
          <pc:sldMk cId="829013899" sldId="364"/>
        </pc:sldMkLst>
      </pc:sldChg>
      <pc:sldChg chg="add del">
        <pc:chgData name="Paul Scanlon" userId="5c92a052-b51c-4ab2-be20-7e3163fb39c6" providerId="ADAL" clId="{D962F2A6-01AA-9E41-A93E-F1898B3F1EB8}" dt="2019-07-18T10:15:51.564" v="2695" actId="2696"/>
        <pc:sldMkLst>
          <pc:docMk/>
          <pc:sldMk cId="1145875283" sldId="365"/>
        </pc:sldMkLst>
      </pc:sldChg>
      <pc:sldChg chg="modSp add">
        <pc:chgData name="Paul Scanlon" userId="5c92a052-b51c-4ab2-be20-7e3163fb39c6" providerId="ADAL" clId="{D962F2A6-01AA-9E41-A93E-F1898B3F1EB8}" dt="2019-07-18T10:20:39.882" v="2823" actId="255"/>
        <pc:sldMkLst>
          <pc:docMk/>
          <pc:sldMk cId="2656429186" sldId="365"/>
        </pc:sldMkLst>
        <pc:spChg chg="mod">
          <ac:chgData name="Paul Scanlon" userId="5c92a052-b51c-4ab2-be20-7e3163fb39c6" providerId="ADAL" clId="{D962F2A6-01AA-9E41-A93E-F1898B3F1EB8}" dt="2019-07-18T10:16:09.448" v="2744" actId="20577"/>
          <ac:spMkLst>
            <pc:docMk/>
            <pc:sldMk cId="2656429186" sldId="365"/>
            <ac:spMk id="2" creationId="{F6694BEB-3940-ED4C-AA70-1B7528EE3F93}"/>
          </ac:spMkLst>
        </pc:spChg>
        <pc:spChg chg="mod">
          <ac:chgData name="Paul Scanlon" userId="5c92a052-b51c-4ab2-be20-7e3163fb39c6" providerId="ADAL" clId="{D962F2A6-01AA-9E41-A93E-F1898B3F1EB8}" dt="2019-07-18T10:20:39.882" v="2823" actId="255"/>
          <ac:spMkLst>
            <pc:docMk/>
            <pc:sldMk cId="2656429186" sldId="365"/>
            <ac:spMk id="3" creationId="{44CD2781-283A-B541-BB62-0CF118C9EBA3}"/>
          </ac:spMkLst>
        </pc:spChg>
      </pc:sldChg>
      <pc:sldChg chg="modSp add">
        <pc:chgData name="Paul Scanlon" userId="5c92a052-b51c-4ab2-be20-7e3163fb39c6" providerId="ADAL" clId="{D962F2A6-01AA-9E41-A93E-F1898B3F1EB8}" dt="2019-07-18T10:16:17.031" v="2756" actId="20577"/>
        <pc:sldMkLst>
          <pc:docMk/>
          <pc:sldMk cId="3328434187" sldId="366"/>
        </pc:sldMkLst>
        <pc:spChg chg="mod">
          <ac:chgData name="Paul Scanlon" userId="5c92a052-b51c-4ab2-be20-7e3163fb39c6" providerId="ADAL" clId="{D962F2A6-01AA-9E41-A93E-F1898B3F1EB8}" dt="2019-07-18T10:16:17.031" v="2756" actId="20577"/>
          <ac:spMkLst>
            <pc:docMk/>
            <pc:sldMk cId="3328434187" sldId="366"/>
            <ac:spMk id="2" creationId="{EFD29FE2-20C8-3240-9710-EFCFF09E739D}"/>
          </ac:spMkLst>
        </pc:spChg>
      </pc:sldChg>
      <pc:sldChg chg="modSp add">
        <pc:chgData name="Paul Scanlon" userId="5c92a052-b51c-4ab2-be20-7e3163fb39c6" providerId="ADAL" clId="{D962F2A6-01AA-9E41-A93E-F1898B3F1EB8}" dt="2019-07-18T10:21:42.248" v="2835" actId="6549"/>
        <pc:sldMkLst>
          <pc:docMk/>
          <pc:sldMk cId="1962037296" sldId="367"/>
        </pc:sldMkLst>
        <pc:spChg chg="mod">
          <ac:chgData name="Paul Scanlon" userId="5c92a052-b51c-4ab2-be20-7e3163fb39c6" providerId="ADAL" clId="{D962F2A6-01AA-9E41-A93E-F1898B3F1EB8}" dt="2019-07-18T10:21:42.248" v="2835" actId="6549"/>
          <ac:spMkLst>
            <pc:docMk/>
            <pc:sldMk cId="1962037296" sldId="367"/>
            <ac:spMk id="3" creationId="{44CD2781-283A-B541-BB62-0CF118C9EBA3}"/>
          </ac:spMkLst>
        </pc:spChg>
      </pc:sldChg>
      <pc:sldChg chg="modSp add">
        <pc:chgData name="Paul Scanlon" userId="5c92a052-b51c-4ab2-be20-7e3163fb39c6" providerId="ADAL" clId="{D962F2A6-01AA-9E41-A93E-F1898B3F1EB8}" dt="2019-07-18T10:25:55.076" v="3183" actId="20577"/>
        <pc:sldMkLst>
          <pc:docMk/>
          <pc:sldMk cId="2331399597" sldId="368"/>
        </pc:sldMkLst>
        <pc:spChg chg="mod">
          <ac:chgData name="Paul Scanlon" userId="5c92a052-b51c-4ab2-be20-7e3163fb39c6" providerId="ADAL" clId="{D962F2A6-01AA-9E41-A93E-F1898B3F1EB8}" dt="2019-07-18T10:23:03.885" v="2871" actId="20577"/>
          <ac:spMkLst>
            <pc:docMk/>
            <pc:sldMk cId="2331399597" sldId="368"/>
            <ac:spMk id="2" creationId="{BCFA140E-D90F-674D-897A-AB94D8A7E711}"/>
          </ac:spMkLst>
        </pc:spChg>
        <pc:spChg chg="mod">
          <ac:chgData name="Paul Scanlon" userId="5c92a052-b51c-4ab2-be20-7e3163fb39c6" providerId="ADAL" clId="{D962F2A6-01AA-9E41-A93E-F1898B3F1EB8}" dt="2019-07-18T10:25:55.076" v="3183" actId="20577"/>
          <ac:spMkLst>
            <pc:docMk/>
            <pc:sldMk cId="2331399597" sldId="368"/>
            <ac:spMk id="3" creationId="{C24B954E-E1C5-1C4C-97FF-D79BE08A0D08}"/>
          </ac:spMkLst>
        </pc:spChg>
      </pc:sldChg>
      <pc:sldChg chg="modSp add ord">
        <pc:chgData name="Paul Scanlon" userId="5c92a052-b51c-4ab2-be20-7e3163fb39c6" providerId="ADAL" clId="{D962F2A6-01AA-9E41-A93E-F1898B3F1EB8}" dt="2019-07-18T10:30:11.115" v="3739" actId="20577"/>
        <pc:sldMkLst>
          <pc:docMk/>
          <pc:sldMk cId="1435634631" sldId="369"/>
        </pc:sldMkLst>
        <pc:spChg chg="mod">
          <ac:chgData name="Paul Scanlon" userId="5c92a052-b51c-4ab2-be20-7e3163fb39c6" providerId="ADAL" clId="{D962F2A6-01AA-9E41-A93E-F1898B3F1EB8}" dt="2019-07-18T10:30:11.115" v="3739" actId="20577"/>
          <ac:spMkLst>
            <pc:docMk/>
            <pc:sldMk cId="1435634631" sldId="369"/>
            <ac:spMk id="3" creationId="{C24B954E-E1C5-1C4C-97FF-D79BE08A0D08}"/>
          </ac:spMkLst>
        </pc:spChg>
      </pc:sldChg>
      <pc:sldChg chg="add">
        <pc:chgData name="Paul Scanlon" userId="5c92a052-b51c-4ab2-be20-7e3163fb39c6" providerId="ADAL" clId="{D962F2A6-01AA-9E41-A93E-F1898B3F1EB8}" dt="2019-07-18T10:26:10.634" v="3184"/>
        <pc:sldMkLst>
          <pc:docMk/>
          <pc:sldMk cId="368682991" sldId="370"/>
        </pc:sldMkLst>
      </pc:sldChg>
      <pc:sldChg chg="add ord">
        <pc:chgData name="Paul Scanlon" userId="5c92a052-b51c-4ab2-be20-7e3163fb39c6" providerId="ADAL" clId="{D962F2A6-01AA-9E41-A93E-F1898B3F1EB8}" dt="2019-07-18T10:30:05.972" v="3738"/>
        <pc:sldMkLst>
          <pc:docMk/>
          <pc:sldMk cId="1772986021" sldId="371"/>
        </pc:sldMkLst>
      </pc:sldChg>
      <pc:sldChg chg="modSp add">
        <pc:chgData name="Paul Scanlon" userId="5c92a052-b51c-4ab2-be20-7e3163fb39c6" providerId="ADAL" clId="{D962F2A6-01AA-9E41-A93E-F1898B3F1EB8}" dt="2019-07-18T10:42:18.691" v="4107" actId="20577"/>
        <pc:sldMkLst>
          <pc:docMk/>
          <pc:sldMk cId="1895438086" sldId="372"/>
        </pc:sldMkLst>
        <pc:spChg chg="mod">
          <ac:chgData name="Paul Scanlon" userId="5c92a052-b51c-4ab2-be20-7e3163fb39c6" providerId="ADAL" clId="{D962F2A6-01AA-9E41-A93E-F1898B3F1EB8}" dt="2019-07-18T10:30:25.782" v="3769" actId="20577"/>
          <ac:spMkLst>
            <pc:docMk/>
            <pc:sldMk cId="1895438086" sldId="372"/>
            <ac:spMk id="2" creationId="{0EF39E8E-CFAC-CF4B-BF17-AD10213B1BEC}"/>
          </ac:spMkLst>
        </pc:spChg>
        <pc:spChg chg="mod">
          <ac:chgData name="Paul Scanlon" userId="5c92a052-b51c-4ab2-be20-7e3163fb39c6" providerId="ADAL" clId="{D962F2A6-01AA-9E41-A93E-F1898B3F1EB8}" dt="2019-07-18T10:42:18.691" v="4107" actId="20577"/>
          <ac:spMkLst>
            <pc:docMk/>
            <pc:sldMk cId="1895438086" sldId="372"/>
            <ac:spMk id="3" creationId="{B0B83973-FD06-E54C-B456-250C1D61DDF2}"/>
          </ac:spMkLst>
        </pc:spChg>
      </pc:sldChg>
      <pc:sldChg chg="addSp delSp modSp add">
        <pc:chgData name="Paul Scanlon" userId="5c92a052-b51c-4ab2-be20-7e3163fb39c6" providerId="ADAL" clId="{D962F2A6-01AA-9E41-A93E-F1898B3F1EB8}" dt="2019-07-18T10:33:34.377" v="3870" actId="1076"/>
        <pc:sldMkLst>
          <pc:docMk/>
          <pc:sldMk cId="1252722798" sldId="373"/>
        </pc:sldMkLst>
        <pc:spChg chg="del">
          <ac:chgData name="Paul Scanlon" userId="5c92a052-b51c-4ab2-be20-7e3163fb39c6" providerId="ADAL" clId="{D962F2A6-01AA-9E41-A93E-F1898B3F1EB8}" dt="2019-07-18T10:32:52.856" v="3861" actId="478"/>
          <ac:spMkLst>
            <pc:docMk/>
            <pc:sldMk cId="1252722798" sldId="373"/>
            <ac:spMk id="2" creationId="{F809E878-1550-F245-B148-5109187B888A}"/>
          </ac:spMkLst>
        </pc:spChg>
        <pc:spChg chg="del">
          <ac:chgData name="Paul Scanlon" userId="5c92a052-b51c-4ab2-be20-7e3163fb39c6" providerId="ADAL" clId="{D962F2A6-01AA-9E41-A93E-F1898B3F1EB8}" dt="2019-07-18T10:32:52.856" v="3861" actId="478"/>
          <ac:spMkLst>
            <pc:docMk/>
            <pc:sldMk cId="1252722798" sldId="373"/>
            <ac:spMk id="3" creationId="{2C8193BA-168D-5446-953E-969A2BF449AE}"/>
          </ac:spMkLst>
        </pc:spChg>
        <pc:graphicFrameChg chg="add mod">
          <ac:chgData name="Paul Scanlon" userId="5c92a052-b51c-4ab2-be20-7e3163fb39c6" providerId="ADAL" clId="{D962F2A6-01AA-9E41-A93E-F1898B3F1EB8}" dt="2019-07-18T10:33:34.377" v="3870" actId="1076"/>
          <ac:graphicFrameMkLst>
            <pc:docMk/>
            <pc:sldMk cId="1252722798" sldId="373"/>
            <ac:graphicFrameMk id="4" creationId="{B4DADCFE-F5B8-A74E-B209-F4F63FB3BEED}"/>
          </ac:graphicFrameMkLst>
        </pc:graphicFrameChg>
      </pc:sldChg>
      <pc:sldChg chg="addSp delSp modSp add ord">
        <pc:chgData name="Paul Scanlon" userId="5c92a052-b51c-4ab2-be20-7e3163fb39c6" providerId="ADAL" clId="{D962F2A6-01AA-9E41-A93E-F1898B3F1EB8}" dt="2019-07-18T10:42:02.150" v="4102"/>
        <pc:sldMkLst>
          <pc:docMk/>
          <pc:sldMk cId="2306440443" sldId="374"/>
        </pc:sldMkLst>
        <pc:spChg chg="del">
          <ac:chgData name="Paul Scanlon" userId="5c92a052-b51c-4ab2-be20-7e3163fb39c6" providerId="ADAL" clId="{D962F2A6-01AA-9E41-A93E-F1898B3F1EB8}" dt="2019-07-18T10:39:58.935" v="4087" actId="478"/>
          <ac:spMkLst>
            <pc:docMk/>
            <pc:sldMk cId="2306440443" sldId="374"/>
            <ac:spMk id="2" creationId="{65222003-6288-A947-B825-200E6E9D5B72}"/>
          </ac:spMkLst>
        </pc:spChg>
        <pc:spChg chg="del">
          <ac:chgData name="Paul Scanlon" userId="5c92a052-b51c-4ab2-be20-7e3163fb39c6" providerId="ADAL" clId="{D962F2A6-01AA-9E41-A93E-F1898B3F1EB8}" dt="2019-07-18T10:39:58.935" v="4087" actId="478"/>
          <ac:spMkLst>
            <pc:docMk/>
            <pc:sldMk cId="2306440443" sldId="374"/>
            <ac:spMk id="3" creationId="{664458F1-0226-1744-AC48-6AA65EBC0EFC}"/>
          </ac:spMkLst>
        </pc:spChg>
        <pc:graphicFrameChg chg="add mod">
          <ac:chgData name="Paul Scanlon" userId="5c92a052-b51c-4ab2-be20-7e3163fb39c6" providerId="ADAL" clId="{D962F2A6-01AA-9E41-A93E-F1898B3F1EB8}" dt="2019-07-18T10:40:55.788" v="4101"/>
          <ac:graphicFrameMkLst>
            <pc:docMk/>
            <pc:sldMk cId="2306440443" sldId="374"/>
            <ac:graphicFrameMk id="4" creationId="{52878F7A-60C4-2045-A58A-3557C2DF9E8B}"/>
          </ac:graphicFrameMkLst>
        </pc:graphicFrameChg>
      </pc:sldChg>
      <pc:sldChg chg="modSp add ord">
        <pc:chgData name="Paul Scanlon" userId="5c92a052-b51c-4ab2-be20-7e3163fb39c6" providerId="ADAL" clId="{D962F2A6-01AA-9E41-A93E-F1898B3F1EB8}" dt="2019-07-18T10:42:13.170" v="4106" actId="20577"/>
        <pc:sldMkLst>
          <pc:docMk/>
          <pc:sldMk cId="3597812968" sldId="375"/>
        </pc:sldMkLst>
        <pc:spChg chg="mod">
          <ac:chgData name="Paul Scanlon" userId="5c92a052-b51c-4ab2-be20-7e3163fb39c6" providerId="ADAL" clId="{D962F2A6-01AA-9E41-A93E-F1898B3F1EB8}" dt="2019-07-18T10:42:13.170" v="4106" actId="20577"/>
          <ac:spMkLst>
            <pc:docMk/>
            <pc:sldMk cId="3597812968" sldId="375"/>
            <ac:spMk id="3" creationId="{B0B83973-FD06-E54C-B456-250C1D61DDF2}"/>
          </ac:spMkLst>
        </pc:spChg>
      </pc:sldChg>
      <pc:sldChg chg="modSp add">
        <pc:chgData name="Paul Scanlon" userId="5c92a052-b51c-4ab2-be20-7e3163fb39c6" providerId="ADAL" clId="{D962F2A6-01AA-9E41-A93E-F1898B3F1EB8}" dt="2019-07-18T10:44:55.093" v="4545" actId="20577"/>
        <pc:sldMkLst>
          <pc:docMk/>
          <pc:sldMk cId="3794800011" sldId="376"/>
        </pc:sldMkLst>
        <pc:spChg chg="mod">
          <ac:chgData name="Paul Scanlon" userId="5c92a052-b51c-4ab2-be20-7e3163fb39c6" providerId="ADAL" clId="{D962F2A6-01AA-9E41-A93E-F1898B3F1EB8}" dt="2019-07-18T10:42:36.241" v="4138" actId="20577"/>
          <ac:spMkLst>
            <pc:docMk/>
            <pc:sldMk cId="3794800011" sldId="376"/>
            <ac:spMk id="2" creationId="{83BAC7E3-2935-F045-BA3F-B7E754D0213C}"/>
          </ac:spMkLst>
        </pc:spChg>
        <pc:spChg chg="mod">
          <ac:chgData name="Paul Scanlon" userId="5c92a052-b51c-4ab2-be20-7e3163fb39c6" providerId="ADAL" clId="{D962F2A6-01AA-9E41-A93E-F1898B3F1EB8}" dt="2019-07-18T10:44:55.093" v="4545" actId="20577"/>
          <ac:spMkLst>
            <pc:docMk/>
            <pc:sldMk cId="3794800011" sldId="376"/>
            <ac:spMk id="3" creationId="{8A78FD65-4B13-724D-9F70-1A3BD14C1050}"/>
          </ac:spMkLst>
        </pc:spChg>
      </pc:sldChg>
      <pc:sldChg chg="modSp add">
        <pc:chgData name="Paul Scanlon" userId="5c92a052-b51c-4ab2-be20-7e3163fb39c6" providerId="ADAL" clId="{D962F2A6-01AA-9E41-A93E-F1898B3F1EB8}" dt="2019-07-18T10:46:39.555" v="4850" actId="20577"/>
        <pc:sldMkLst>
          <pc:docMk/>
          <pc:sldMk cId="1346636047" sldId="377"/>
        </pc:sldMkLst>
        <pc:spChg chg="mod">
          <ac:chgData name="Paul Scanlon" userId="5c92a052-b51c-4ab2-be20-7e3163fb39c6" providerId="ADAL" clId="{D962F2A6-01AA-9E41-A93E-F1898B3F1EB8}" dt="2019-07-18T10:45:10.554" v="4560" actId="20577"/>
          <ac:spMkLst>
            <pc:docMk/>
            <pc:sldMk cId="1346636047" sldId="377"/>
            <ac:spMk id="2" creationId="{713C8B2C-E2D3-344C-AAA2-5F90C127513A}"/>
          </ac:spMkLst>
        </pc:spChg>
        <pc:spChg chg="mod">
          <ac:chgData name="Paul Scanlon" userId="5c92a052-b51c-4ab2-be20-7e3163fb39c6" providerId="ADAL" clId="{D962F2A6-01AA-9E41-A93E-F1898B3F1EB8}" dt="2019-07-18T10:46:39.555" v="4850" actId="20577"/>
          <ac:spMkLst>
            <pc:docMk/>
            <pc:sldMk cId="1346636047" sldId="377"/>
            <ac:spMk id="3" creationId="{1FB82BE4-64A5-4245-8319-46C27F930F54}"/>
          </ac:spMkLst>
        </pc:spChg>
      </pc:sldChg>
      <pc:sldMasterChg chg="delSldLayout">
        <pc:chgData name="Paul Scanlon" userId="5c92a052-b51c-4ab2-be20-7e3163fb39c6" providerId="ADAL" clId="{D962F2A6-01AA-9E41-A93E-F1898B3F1EB8}" dt="2019-07-18T10:13:49.053" v="2679" actId="2696"/>
        <pc:sldMasterMkLst>
          <pc:docMk/>
          <pc:sldMasterMk cId="2969961348" sldId="2147483808"/>
        </pc:sldMasterMkLst>
        <pc:sldLayoutChg chg="del">
          <pc:chgData name="Paul Scanlon" userId="5c92a052-b51c-4ab2-be20-7e3163fb39c6" providerId="ADAL" clId="{D962F2A6-01AA-9E41-A93E-F1898B3F1EB8}" dt="2019-07-18T10:13:49.053" v="2679" actId="2696"/>
          <pc:sldLayoutMkLst>
            <pc:docMk/>
            <pc:sldMasterMk cId="2969961348" sldId="2147483808"/>
            <pc:sldLayoutMk cId="475804729" sldId="2147483861"/>
          </pc:sldLayoutMkLst>
        </pc:sldLayoutChg>
      </pc:sldMasterChg>
      <pc:sldMasterChg chg="del delSldLayout">
        <pc:chgData name="Paul Scanlon" userId="5c92a052-b51c-4ab2-be20-7e3163fb39c6" providerId="ADAL" clId="{D962F2A6-01AA-9E41-A93E-F1898B3F1EB8}" dt="2019-07-18T10:21:56.974" v="2850" actId="2696"/>
        <pc:sldMasterMkLst>
          <pc:docMk/>
          <pc:sldMasterMk cId="1768411892" sldId="2147483862"/>
        </pc:sldMasterMkLst>
        <pc:sldLayoutChg chg="del">
          <pc:chgData name="Paul Scanlon" userId="5c92a052-b51c-4ab2-be20-7e3163fb39c6" providerId="ADAL" clId="{D962F2A6-01AA-9E41-A93E-F1898B3F1EB8}" dt="2019-07-18T10:21:56.960" v="2839" actId="2696"/>
          <pc:sldLayoutMkLst>
            <pc:docMk/>
            <pc:sldMasterMk cId="1768411892" sldId="2147483862"/>
            <pc:sldLayoutMk cId="2911205284" sldId="2147483863"/>
          </pc:sldLayoutMkLst>
        </pc:sldLayoutChg>
        <pc:sldLayoutChg chg="del">
          <pc:chgData name="Paul Scanlon" userId="5c92a052-b51c-4ab2-be20-7e3163fb39c6" providerId="ADAL" clId="{D962F2A6-01AA-9E41-A93E-F1898B3F1EB8}" dt="2019-07-18T10:21:56.961" v="2840" actId="2696"/>
          <pc:sldLayoutMkLst>
            <pc:docMk/>
            <pc:sldMasterMk cId="1768411892" sldId="2147483862"/>
            <pc:sldLayoutMk cId="3359228491" sldId="2147483864"/>
          </pc:sldLayoutMkLst>
        </pc:sldLayoutChg>
        <pc:sldLayoutChg chg="del">
          <pc:chgData name="Paul Scanlon" userId="5c92a052-b51c-4ab2-be20-7e3163fb39c6" providerId="ADAL" clId="{D962F2A6-01AA-9E41-A93E-F1898B3F1EB8}" dt="2019-07-18T10:21:56.962" v="2841" actId="2696"/>
          <pc:sldLayoutMkLst>
            <pc:docMk/>
            <pc:sldMasterMk cId="1768411892" sldId="2147483862"/>
            <pc:sldLayoutMk cId="2055342711" sldId="2147483865"/>
          </pc:sldLayoutMkLst>
        </pc:sldLayoutChg>
        <pc:sldLayoutChg chg="del">
          <pc:chgData name="Paul Scanlon" userId="5c92a052-b51c-4ab2-be20-7e3163fb39c6" providerId="ADAL" clId="{D962F2A6-01AA-9E41-A93E-F1898B3F1EB8}" dt="2019-07-18T10:21:56.963" v="2842" actId="2696"/>
          <pc:sldLayoutMkLst>
            <pc:docMk/>
            <pc:sldMasterMk cId="1768411892" sldId="2147483862"/>
            <pc:sldLayoutMk cId="4154893245" sldId="2147483866"/>
          </pc:sldLayoutMkLst>
        </pc:sldLayoutChg>
        <pc:sldLayoutChg chg="del">
          <pc:chgData name="Paul Scanlon" userId="5c92a052-b51c-4ab2-be20-7e3163fb39c6" providerId="ADAL" clId="{D962F2A6-01AA-9E41-A93E-F1898B3F1EB8}" dt="2019-07-18T10:21:56.964" v="2843" actId="2696"/>
          <pc:sldLayoutMkLst>
            <pc:docMk/>
            <pc:sldMasterMk cId="1768411892" sldId="2147483862"/>
            <pc:sldLayoutMk cId="2896493072" sldId="2147483867"/>
          </pc:sldLayoutMkLst>
        </pc:sldLayoutChg>
        <pc:sldLayoutChg chg="del">
          <pc:chgData name="Paul Scanlon" userId="5c92a052-b51c-4ab2-be20-7e3163fb39c6" providerId="ADAL" clId="{D962F2A6-01AA-9E41-A93E-F1898B3F1EB8}" dt="2019-07-18T10:21:56.965" v="2844" actId="2696"/>
          <pc:sldLayoutMkLst>
            <pc:docMk/>
            <pc:sldMasterMk cId="1768411892" sldId="2147483862"/>
            <pc:sldLayoutMk cId="307227181" sldId="2147483868"/>
          </pc:sldLayoutMkLst>
        </pc:sldLayoutChg>
        <pc:sldLayoutChg chg="del">
          <pc:chgData name="Paul Scanlon" userId="5c92a052-b51c-4ab2-be20-7e3163fb39c6" providerId="ADAL" clId="{D962F2A6-01AA-9E41-A93E-F1898B3F1EB8}" dt="2019-07-18T10:21:56.966" v="2845" actId="2696"/>
          <pc:sldLayoutMkLst>
            <pc:docMk/>
            <pc:sldMasterMk cId="1768411892" sldId="2147483862"/>
            <pc:sldLayoutMk cId="2220059910" sldId="2147483869"/>
          </pc:sldLayoutMkLst>
        </pc:sldLayoutChg>
        <pc:sldLayoutChg chg="del">
          <pc:chgData name="Paul Scanlon" userId="5c92a052-b51c-4ab2-be20-7e3163fb39c6" providerId="ADAL" clId="{D962F2A6-01AA-9E41-A93E-F1898B3F1EB8}" dt="2019-07-18T10:21:56.967" v="2846" actId="2696"/>
          <pc:sldLayoutMkLst>
            <pc:docMk/>
            <pc:sldMasterMk cId="1768411892" sldId="2147483862"/>
            <pc:sldLayoutMk cId="2952926213" sldId="2147483870"/>
          </pc:sldLayoutMkLst>
        </pc:sldLayoutChg>
        <pc:sldLayoutChg chg="del">
          <pc:chgData name="Paul Scanlon" userId="5c92a052-b51c-4ab2-be20-7e3163fb39c6" providerId="ADAL" clId="{D962F2A6-01AA-9E41-A93E-F1898B3F1EB8}" dt="2019-07-18T10:21:56.968" v="2847" actId="2696"/>
          <pc:sldLayoutMkLst>
            <pc:docMk/>
            <pc:sldMasterMk cId="1768411892" sldId="2147483862"/>
            <pc:sldLayoutMk cId="2224309840" sldId="2147483871"/>
          </pc:sldLayoutMkLst>
        </pc:sldLayoutChg>
        <pc:sldLayoutChg chg="del">
          <pc:chgData name="Paul Scanlon" userId="5c92a052-b51c-4ab2-be20-7e3163fb39c6" providerId="ADAL" clId="{D962F2A6-01AA-9E41-A93E-F1898B3F1EB8}" dt="2019-07-18T10:21:56.969" v="2848" actId="2696"/>
          <pc:sldLayoutMkLst>
            <pc:docMk/>
            <pc:sldMasterMk cId="1768411892" sldId="2147483862"/>
            <pc:sldLayoutMk cId="2272974708" sldId="2147483872"/>
          </pc:sldLayoutMkLst>
        </pc:sldLayoutChg>
        <pc:sldLayoutChg chg="del">
          <pc:chgData name="Paul Scanlon" userId="5c92a052-b51c-4ab2-be20-7e3163fb39c6" providerId="ADAL" clId="{D962F2A6-01AA-9E41-A93E-F1898B3F1EB8}" dt="2019-07-18T10:21:56.969" v="2849" actId="2696"/>
          <pc:sldLayoutMkLst>
            <pc:docMk/>
            <pc:sldMasterMk cId="1768411892" sldId="2147483862"/>
            <pc:sldLayoutMk cId="1040193220" sldId="2147483873"/>
          </pc:sldLayoutMkLst>
        </pc:sldLayoutChg>
      </pc:sldMasterChg>
    </pc:docChg>
  </pc:docChgLst>
  <pc:docChgLst>
    <pc:chgData name="SCANLON, PAUL J. (CDC/DDPHSS/NCHS/DRM)" userId="S::wyv6@cdc.gov::5c92a052-b51c-4ab2-be20-7e3163fb39c6" providerId="AD" clId="Web-{8F0D8806-4054-49B8-A389-289F56EA4634}"/>
    <pc:docChg chg="delSld modSld">
      <pc:chgData name="SCANLON, PAUL J. (CDC/DDPHSS/NCHS/DRM)" userId="S::wyv6@cdc.gov::5c92a052-b51c-4ab2-be20-7e3163fb39c6" providerId="AD" clId="Web-{8F0D8806-4054-49B8-A389-289F56EA4634}" dt="2019-07-17T15:47:52.470" v="25"/>
      <pc:docMkLst>
        <pc:docMk/>
      </pc:docMkLst>
      <pc:sldChg chg="modSp">
        <pc:chgData name="SCANLON, PAUL J. (CDC/DDPHSS/NCHS/DRM)" userId="S::wyv6@cdc.gov::5c92a052-b51c-4ab2-be20-7e3163fb39c6" providerId="AD" clId="Web-{8F0D8806-4054-49B8-A389-289F56EA4634}" dt="2019-07-17T15:47:39.891" v="7" actId="20577"/>
        <pc:sldMkLst>
          <pc:docMk/>
          <pc:sldMk cId="3522782635" sldId="257"/>
        </pc:sldMkLst>
        <pc:spChg chg="mod">
          <ac:chgData name="SCANLON, PAUL J. (CDC/DDPHSS/NCHS/DRM)" userId="S::wyv6@cdc.gov::5c92a052-b51c-4ab2-be20-7e3163fb39c6" providerId="AD" clId="Web-{8F0D8806-4054-49B8-A389-289F56EA4634}" dt="2019-07-17T15:47:34.376" v="5" actId="1076"/>
          <ac:spMkLst>
            <pc:docMk/>
            <pc:sldMk cId="3522782635" sldId="257"/>
            <ac:spMk id="2" creationId="{00000000-0000-0000-0000-000000000000}"/>
          </ac:spMkLst>
        </pc:spChg>
        <pc:spChg chg="mod">
          <ac:chgData name="SCANLON, PAUL J. (CDC/DDPHSS/NCHS/DRM)" userId="S::wyv6@cdc.gov::5c92a052-b51c-4ab2-be20-7e3163fb39c6" providerId="AD" clId="Web-{8F0D8806-4054-49B8-A389-289F56EA4634}" dt="2019-07-17T15:47:39.891" v="7" actId="20577"/>
          <ac:spMkLst>
            <pc:docMk/>
            <pc:sldMk cId="3522782635" sldId="257"/>
            <ac:spMk id="6" creationId="{00000000-0000-0000-0000-000000000000}"/>
          </ac:spMkLst>
        </pc:spChg>
        <pc:spChg chg="mod">
          <ac:chgData name="SCANLON, PAUL J. (CDC/DDPHSS/NCHS/DRM)" userId="S::wyv6@cdc.gov::5c92a052-b51c-4ab2-be20-7e3163fb39c6" providerId="AD" clId="Web-{8F0D8806-4054-49B8-A389-289F56EA4634}" dt="2019-07-17T15:47:27.704" v="1" actId="20577"/>
          <ac:spMkLst>
            <pc:docMk/>
            <pc:sldMk cId="3522782635" sldId="257"/>
            <ac:spMk id="7170" creationId="{00000000-0000-0000-0000-000000000000}"/>
          </ac:spMkLst>
        </pc:spChg>
      </pc:sldChg>
      <pc:sldChg chg="del">
        <pc:chgData name="SCANLON, PAUL J. (CDC/DDPHSS/NCHS/DRM)" userId="S::wyv6@cdc.gov::5c92a052-b51c-4ab2-be20-7e3163fb39c6" providerId="AD" clId="Web-{8F0D8806-4054-49B8-A389-289F56EA4634}" dt="2019-07-17T15:47:52.470" v="25"/>
        <pc:sldMkLst>
          <pc:docMk/>
          <pc:sldMk cId="1171356866" sldId="308"/>
        </pc:sldMkLst>
      </pc:sldChg>
      <pc:sldChg chg="del">
        <pc:chgData name="SCANLON, PAUL J. (CDC/DDPHSS/NCHS/DRM)" userId="S::wyv6@cdc.gov::5c92a052-b51c-4ab2-be20-7e3163fb39c6" providerId="AD" clId="Web-{8F0D8806-4054-49B8-A389-289F56EA4634}" dt="2019-07-17T15:47:52.470" v="24"/>
        <pc:sldMkLst>
          <pc:docMk/>
          <pc:sldMk cId="4017443778" sldId="309"/>
        </pc:sldMkLst>
      </pc:sldChg>
      <pc:sldChg chg="del">
        <pc:chgData name="SCANLON, PAUL J. (CDC/DDPHSS/NCHS/DRM)" userId="S::wyv6@cdc.gov::5c92a052-b51c-4ab2-be20-7e3163fb39c6" providerId="AD" clId="Web-{8F0D8806-4054-49B8-A389-289F56EA4634}" dt="2019-07-17T15:47:52.470" v="23"/>
        <pc:sldMkLst>
          <pc:docMk/>
          <pc:sldMk cId="1378246114" sldId="310"/>
        </pc:sldMkLst>
      </pc:sldChg>
      <pc:sldChg chg="del">
        <pc:chgData name="SCANLON, PAUL J. (CDC/DDPHSS/NCHS/DRM)" userId="S::wyv6@cdc.gov::5c92a052-b51c-4ab2-be20-7e3163fb39c6" providerId="AD" clId="Web-{8F0D8806-4054-49B8-A389-289F56EA4634}" dt="2019-07-17T15:47:52.470" v="21"/>
        <pc:sldMkLst>
          <pc:docMk/>
          <pc:sldMk cId="490450401" sldId="311"/>
        </pc:sldMkLst>
      </pc:sldChg>
      <pc:sldChg chg="del">
        <pc:chgData name="SCANLON, PAUL J. (CDC/DDPHSS/NCHS/DRM)" userId="S::wyv6@cdc.gov::5c92a052-b51c-4ab2-be20-7e3163fb39c6" providerId="AD" clId="Web-{8F0D8806-4054-49B8-A389-289F56EA4634}" dt="2019-07-17T15:47:52.470" v="20"/>
        <pc:sldMkLst>
          <pc:docMk/>
          <pc:sldMk cId="3779879812" sldId="312"/>
        </pc:sldMkLst>
      </pc:sldChg>
      <pc:sldChg chg="del">
        <pc:chgData name="SCANLON, PAUL J. (CDC/DDPHSS/NCHS/DRM)" userId="S::wyv6@cdc.gov::5c92a052-b51c-4ab2-be20-7e3163fb39c6" providerId="AD" clId="Web-{8F0D8806-4054-49B8-A389-289F56EA4634}" dt="2019-07-17T15:47:52.470" v="19"/>
        <pc:sldMkLst>
          <pc:docMk/>
          <pc:sldMk cId="2505947919" sldId="313"/>
        </pc:sldMkLst>
      </pc:sldChg>
      <pc:sldChg chg="del">
        <pc:chgData name="SCANLON, PAUL J. (CDC/DDPHSS/NCHS/DRM)" userId="S::wyv6@cdc.gov::5c92a052-b51c-4ab2-be20-7e3163fb39c6" providerId="AD" clId="Web-{8F0D8806-4054-49B8-A389-289F56EA4634}" dt="2019-07-17T15:47:52.470" v="18"/>
        <pc:sldMkLst>
          <pc:docMk/>
          <pc:sldMk cId="1074364596" sldId="314"/>
        </pc:sldMkLst>
      </pc:sldChg>
      <pc:sldChg chg="del">
        <pc:chgData name="SCANLON, PAUL J. (CDC/DDPHSS/NCHS/DRM)" userId="S::wyv6@cdc.gov::5c92a052-b51c-4ab2-be20-7e3163fb39c6" providerId="AD" clId="Web-{8F0D8806-4054-49B8-A389-289F56EA4634}" dt="2019-07-17T15:47:52.470" v="17"/>
        <pc:sldMkLst>
          <pc:docMk/>
          <pc:sldMk cId="2260808964" sldId="315"/>
        </pc:sldMkLst>
      </pc:sldChg>
      <pc:sldChg chg="del">
        <pc:chgData name="SCANLON, PAUL J. (CDC/DDPHSS/NCHS/DRM)" userId="S::wyv6@cdc.gov::5c92a052-b51c-4ab2-be20-7e3163fb39c6" providerId="AD" clId="Web-{8F0D8806-4054-49B8-A389-289F56EA4634}" dt="2019-07-17T15:47:52.470" v="15"/>
        <pc:sldMkLst>
          <pc:docMk/>
          <pc:sldMk cId="4014184960" sldId="316"/>
        </pc:sldMkLst>
      </pc:sldChg>
      <pc:sldChg chg="del">
        <pc:chgData name="SCANLON, PAUL J. (CDC/DDPHSS/NCHS/DRM)" userId="S::wyv6@cdc.gov::5c92a052-b51c-4ab2-be20-7e3163fb39c6" providerId="AD" clId="Web-{8F0D8806-4054-49B8-A389-289F56EA4634}" dt="2019-07-17T15:47:52.454" v="8"/>
        <pc:sldMkLst>
          <pc:docMk/>
          <pc:sldMk cId="322003864" sldId="317"/>
        </pc:sldMkLst>
      </pc:sldChg>
      <pc:sldChg chg="del">
        <pc:chgData name="SCANLON, PAUL J. (CDC/DDPHSS/NCHS/DRM)" userId="S::wyv6@cdc.gov::5c92a052-b51c-4ab2-be20-7e3163fb39c6" providerId="AD" clId="Web-{8F0D8806-4054-49B8-A389-289F56EA4634}" dt="2019-07-17T15:47:52.454" v="11"/>
        <pc:sldMkLst>
          <pc:docMk/>
          <pc:sldMk cId="367598375" sldId="318"/>
        </pc:sldMkLst>
      </pc:sldChg>
      <pc:sldChg chg="del">
        <pc:chgData name="SCANLON, PAUL J. (CDC/DDPHSS/NCHS/DRM)" userId="S::wyv6@cdc.gov::5c92a052-b51c-4ab2-be20-7e3163fb39c6" providerId="AD" clId="Web-{8F0D8806-4054-49B8-A389-289F56EA4634}" dt="2019-07-17T15:47:52.470" v="14"/>
        <pc:sldMkLst>
          <pc:docMk/>
          <pc:sldMk cId="4024671195" sldId="319"/>
        </pc:sldMkLst>
      </pc:sldChg>
      <pc:sldChg chg="del">
        <pc:chgData name="SCANLON, PAUL J. (CDC/DDPHSS/NCHS/DRM)" userId="S::wyv6@cdc.gov::5c92a052-b51c-4ab2-be20-7e3163fb39c6" providerId="AD" clId="Web-{8F0D8806-4054-49B8-A389-289F56EA4634}" dt="2019-07-17T15:47:52.454" v="12"/>
        <pc:sldMkLst>
          <pc:docMk/>
          <pc:sldMk cId="2265381193" sldId="320"/>
        </pc:sldMkLst>
      </pc:sldChg>
      <pc:sldChg chg="del">
        <pc:chgData name="SCANLON, PAUL J. (CDC/DDPHSS/NCHS/DRM)" userId="S::wyv6@cdc.gov::5c92a052-b51c-4ab2-be20-7e3163fb39c6" providerId="AD" clId="Web-{8F0D8806-4054-49B8-A389-289F56EA4634}" dt="2019-07-17T15:47:52.470" v="22"/>
        <pc:sldMkLst>
          <pc:docMk/>
          <pc:sldMk cId="1798976391" sldId="321"/>
        </pc:sldMkLst>
      </pc:sldChg>
      <pc:sldChg chg="del">
        <pc:chgData name="SCANLON, PAUL J. (CDC/DDPHSS/NCHS/DRM)" userId="S::wyv6@cdc.gov::5c92a052-b51c-4ab2-be20-7e3163fb39c6" providerId="AD" clId="Web-{8F0D8806-4054-49B8-A389-289F56EA4634}" dt="2019-07-17T15:47:52.470" v="16"/>
        <pc:sldMkLst>
          <pc:docMk/>
          <pc:sldMk cId="3818370609" sldId="322"/>
        </pc:sldMkLst>
      </pc:sldChg>
      <pc:sldChg chg="del">
        <pc:chgData name="SCANLON, PAUL J. (CDC/DDPHSS/NCHS/DRM)" userId="S::wyv6@cdc.gov::5c92a052-b51c-4ab2-be20-7e3163fb39c6" providerId="AD" clId="Web-{8F0D8806-4054-49B8-A389-289F56EA4634}" dt="2019-07-17T15:47:52.454" v="13"/>
        <pc:sldMkLst>
          <pc:docMk/>
          <pc:sldMk cId="1923484614" sldId="323"/>
        </pc:sldMkLst>
      </pc:sldChg>
      <pc:sldChg chg="del">
        <pc:chgData name="SCANLON, PAUL J. (CDC/DDPHSS/NCHS/DRM)" userId="S::wyv6@cdc.gov::5c92a052-b51c-4ab2-be20-7e3163fb39c6" providerId="AD" clId="Web-{8F0D8806-4054-49B8-A389-289F56EA4634}" dt="2019-07-17T15:47:52.454" v="9"/>
        <pc:sldMkLst>
          <pc:docMk/>
          <pc:sldMk cId="211444762" sldId="324"/>
        </pc:sldMkLst>
      </pc:sldChg>
      <pc:sldChg chg="del">
        <pc:chgData name="SCANLON, PAUL J. (CDC/DDPHSS/NCHS/DRM)" userId="S::wyv6@cdc.gov::5c92a052-b51c-4ab2-be20-7e3163fb39c6" providerId="AD" clId="Web-{8F0D8806-4054-49B8-A389-289F56EA4634}" dt="2019-07-17T15:47:52.454" v="10"/>
        <pc:sldMkLst>
          <pc:docMk/>
          <pc:sldMk cId="45432049" sldId="32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Norc.org\projects\NPPC\Common\AmeriSpeak\ClientServices\Projects\Swan%20Solutions\8401%20RANDS\NCHS_RANDS_Experiments\Analysis_Freq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Norc.org\projects\NPPC\Common\AmeriSpeak\ClientServices\Projects\Swan%20Solutions\8401%20RANDS\NCHS_RANDS_Experiments\Analysis_Freq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r>
              <a:rPr lang="en-US"/>
              <a:t>Opioid Use</a:t>
            </a:r>
          </a:p>
        </c:rich>
      </c:tx>
      <c:layout>
        <c:manualLayout>
          <c:xMode val="edge"/>
          <c:yMode val="edge"/>
          <c:x val="0.34436572509810398"/>
          <c:y val="1.921229586935639E-2"/>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7.9898660430013826E-2"/>
          <c:y val="2.9508838412489503E-2"/>
          <c:w val="0.67413585553042499"/>
          <c:h val="0.83669737608447359"/>
        </c:manualLayout>
      </c:layout>
      <c:barChart>
        <c:barDir val="col"/>
        <c:grouping val="clustered"/>
        <c:varyColors val="0"/>
        <c:ser>
          <c:idx val="0"/>
          <c:order val="0"/>
          <c:tx>
            <c:strRef>
              <c:f>Graphs_Prevalence!$G$3</c:f>
              <c:strCache>
                <c:ptCount val="1"/>
                <c:pt idx="0">
                  <c:v>NHIS item
(Yes/No full filter)</c:v>
                </c:pt>
              </c:strCache>
            </c:strRef>
          </c:tx>
          <c:spPr>
            <a:solidFill>
              <a:schemeClr val="accent1"/>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0AF-054F-964D-99514E57DC8A}"/>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0AF-054F-964D-99514E57DC8A}"/>
                </c:ext>
              </c:extLst>
            </c:dLbl>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Graphs_Prevalence!$H$2:$I$2</c:f>
              <c:strCache>
                <c:ptCount val="2"/>
                <c:pt idx="0">
                  <c:v>Pill Names and Images</c:v>
                </c:pt>
                <c:pt idx="1">
                  <c:v>Pill Names Only</c:v>
                </c:pt>
              </c:strCache>
            </c:strRef>
          </c:cat>
          <c:val>
            <c:numRef>
              <c:f>Graphs_Prevalence!$H$3:$I$3</c:f>
              <c:numCache>
                <c:formatCode>0.0%</c:formatCode>
                <c:ptCount val="2"/>
                <c:pt idx="0">
                  <c:v>0.21671826625386997</c:v>
                </c:pt>
                <c:pt idx="1">
                  <c:v>0.21341463414634146</c:v>
                </c:pt>
              </c:numCache>
            </c:numRef>
          </c:val>
          <c:extLst>
            <c:ext xmlns:c16="http://schemas.microsoft.com/office/drawing/2014/chart" uri="{C3380CC4-5D6E-409C-BE32-E72D297353CC}">
              <c16:uniqueId val="{00000002-50AF-054F-964D-99514E57DC8A}"/>
            </c:ext>
          </c:extLst>
        </c:ser>
        <c:ser>
          <c:idx val="1"/>
          <c:order val="1"/>
          <c:tx>
            <c:strRef>
              <c:f>Graphs_Prevalence!$G$4</c:f>
              <c:strCache>
                <c:ptCount val="1"/>
                <c:pt idx="0">
                  <c:v>NSDUH item
(Semi-filter)</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Graphs_Prevalence!$H$2:$I$2</c:f>
              <c:strCache>
                <c:ptCount val="2"/>
                <c:pt idx="0">
                  <c:v>Pill Names and Images</c:v>
                </c:pt>
                <c:pt idx="1">
                  <c:v>Pill Names Only</c:v>
                </c:pt>
              </c:strCache>
            </c:strRef>
          </c:cat>
          <c:val>
            <c:numRef>
              <c:f>Graphs_Prevalence!$H$4:$I$4</c:f>
              <c:numCache>
                <c:formatCode>0.0%</c:formatCode>
                <c:ptCount val="2"/>
                <c:pt idx="0">
                  <c:v>0.29142011834319526</c:v>
                </c:pt>
                <c:pt idx="1">
                  <c:v>0.29191616766467066</c:v>
                </c:pt>
              </c:numCache>
            </c:numRef>
          </c:val>
          <c:extLst>
            <c:ext xmlns:c16="http://schemas.microsoft.com/office/drawing/2014/chart" uri="{C3380CC4-5D6E-409C-BE32-E72D297353CC}">
              <c16:uniqueId val="{00000003-50AF-054F-964D-99514E57DC8A}"/>
            </c:ext>
          </c:extLst>
        </c:ser>
        <c:dLbls>
          <c:showLegendKey val="0"/>
          <c:showVal val="0"/>
          <c:showCatName val="0"/>
          <c:showSerName val="0"/>
          <c:showPercent val="0"/>
          <c:showBubbleSize val="0"/>
        </c:dLbls>
        <c:gapWidth val="150"/>
        <c:axId val="267483816"/>
        <c:axId val="267481856"/>
      </c:barChart>
      <c:catAx>
        <c:axId val="267483816"/>
        <c:scaling>
          <c:orientation val="minMax"/>
        </c:scaling>
        <c:delete val="0"/>
        <c:axPos val="b"/>
        <c:numFmt formatCode="General" sourceLinked="1"/>
        <c:majorTickMark val="none"/>
        <c:minorTickMark val="none"/>
        <c:tickLblPos val="nextTo"/>
        <c:spPr>
          <a:solidFill>
            <a:schemeClr val="bg1"/>
          </a:solidFill>
          <a:ln w="9525" cap="flat" cmpd="sng" algn="ctr">
            <a:solidFill>
              <a:schemeClr val="accent1"/>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267481856"/>
        <c:crosses val="autoZero"/>
        <c:auto val="1"/>
        <c:lblAlgn val="ctr"/>
        <c:lblOffset val="100"/>
        <c:noMultiLvlLbl val="0"/>
      </c:catAx>
      <c:valAx>
        <c:axId val="267481856"/>
        <c:scaling>
          <c:orientation val="minMax"/>
          <c:max val="0.5"/>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267483816"/>
        <c:crosses val="autoZero"/>
        <c:crossBetween val="between"/>
        <c:majorUnit val="0.1"/>
      </c:valAx>
      <c:spPr>
        <a:gradFill>
          <a:gsLst>
            <a:gs pos="100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effectLst/>
      </c:spPr>
    </c:plotArea>
    <c:legend>
      <c:legendPos val="r"/>
      <c:layout>
        <c:manualLayout>
          <c:xMode val="edge"/>
          <c:yMode val="edge"/>
          <c:x val="0.76340414391150513"/>
          <c:y val="0.2197287839020122"/>
          <c:w val="0.2353998269053828"/>
          <c:h val="0.45952306420413047"/>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b="1">
          <a:solidFill>
            <a:schemeClr val="tx1"/>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2400" b="0" i="0" u="none" strike="noStrike" kern="1200" spc="0" baseline="0">
                <a:solidFill>
                  <a:schemeClr val="tx1"/>
                </a:solidFill>
                <a:latin typeface="+mn-lt"/>
                <a:ea typeface="+mn-ea"/>
                <a:cs typeface="+mn-cs"/>
              </a:defRPr>
            </a:pPr>
            <a:r>
              <a:rPr lang="en-US"/>
              <a:t>Discrepancy (Reported Opioid Use)</a:t>
            </a:r>
          </a:p>
          <a:p>
            <a:pPr>
              <a:defRPr/>
            </a:pPr>
            <a:r>
              <a:rPr lang="en-US"/>
              <a:t>YES to NSDUH + NO to NHIS</a:t>
            </a:r>
          </a:p>
        </c:rich>
      </c:tx>
      <c:overlay val="0"/>
      <c:spPr>
        <a:noFill/>
        <a:ln>
          <a:noFill/>
        </a:ln>
        <a:effectLst/>
      </c:spPr>
      <c:txPr>
        <a:bodyPr rot="0" spcFirstLastPara="1" vertOverflow="ellipsis" vert="horz" wrap="square" anchor="ctr" anchorCtr="1"/>
        <a:lstStyle/>
        <a:p>
          <a:pPr>
            <a:defRPr lang="en-US" sz="2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2119978491624279E-2"/>
          <c:y val="3.201572323537704E-2"/>
          <c:w val="0.72903637058070347"/>
          <c:h val="0.71259808443291273"/>
        </c:manualLayout>
      </c:layout>
      <c:barChart>
        <c:barDir val="col"/>
        <c:grouping val="clustered"/>
        <c:varyColors val="0"/>
        <c:ser>
          <c:idx val="0"/>
          <c:order val="0"/>
          <c:tx>
            <c:strRef>
              <c:f>Sheet1!$B$1</c:f>
              <c:strCache>
                <c:ptCount val="1"/>
                <c:pt idx="0">
                  <c:v>NHIS-first</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lang="en-US"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NSDUH = Yes 
(one  or multi opioid) 
NHIS = No</c:v>
                </c:pt>
                <c:pt idx="1">
                  <c:v>NSDUH = Yes (Tylenol 3) 
NHIS = No</c:v>
                </c:pt>
                <c:pt idx="2">
                  <c:v>NSDUH = Yes (Tramadol use) 
NHIS = No</c:v>
                </c:pt>
              </c:strCache>
            </c:strRef>
          </c:cat>
          <c:val>
            <c:numRef>
              <c:f>Sheet1!$B$2:$B$4</c:f>
              <c:numCache>
                <c:formatCode>0.0%</c:formatCode>
                <c:ptCount val="3"/>
                <c:pt idx="0">
                  <c:v>7.3732718894009217E-2</c:v>
                </c:pt>
                <c:pt idx="1">
                  <c:v>3.5330261136712747E-2</c:v>
                </c:pt>
                <c:pt idx="2">
                  <c:v>1.9201228878648235E-2</c:v>
                </c:pt>
              </c:numCache>
            </c:numRef>
          </c:val>
          <c:extLst>
            <c:ext xmlns:c16="http://schemas.microsoft.com/office/drawing/2014/chart" uri="{C3380CC4-5D6E-409C-BE32-E72D297353CC}">
              <c16:uniqueId val="{00000000-180E-0E43-84E1-5660B6B3E529}"/>
            </c:ext>
          </c:extLst>
        </c:ser>
        <c:ser>
          <c:idx val="1"/>
          <c:order val="1"/>
          <c:tx>
            <c:strRef>
              <c:f>Sheet1!$C$1</c:f>
              <c:strCache>
                <c:ptCount val="1"/>
                <c:pt idx="0">
                  <c:v>NSDUH-first</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lang="en-US"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NSDUH = Yes 
(one  or multi opioid) 
NHIS = No</c:v>
                </c:pt>
                <c:pt idx="1">
                  <c:v>NSDUH = Yes (Tylenol 3) 
NHIS = No</c:v>
                </c:pt>
                <c:pt idx="2">
                  <c:v>NSDUH = Yes (Tramadol use) 
NHIS = No</c:v>
                </c:pt>
              </c:strCache>
            </c:strRef>
          </c:cat>
          <c:val>
            <c:numRef>
              <c:f>Sheet1!$C$2:$C$4</c:f>
              <c:numCache>
                <c:formatCode>0.0%</c:formatCode>
                <c:ptCount val="3"/>
                <c:pt idx="0">
                  <c:v>9.375E-2</c:v>
                </c:pt>
                <c:pt idx="1">
                  <c:v>3.1994047619047616E-2</c:v>
                </c:pt>
                <c:pt idx="2">
                  <c:v>3.5714285714285712E-2</c:v>
                </c:pt>
              </c:numCache>
            </c:numRef>
          </c:val>
          <c:extLst>
            <c:ext xmlns:c16="http://schemas.microsoft.com/office/drawing/2014/chart" uri="{C3380CC4-5D6E-409C-BE32-E72D297353CC}">
              <c16:uniqueId val="{00000001-180E-0E43-84E1-5660B6B3E529}"/>
            </c:ext>
          </c:extLst>
        </c:ser>
        <c:dLbls>
          <c:showLegendKey val="0"/>
          <c:showVal val="0"/>
          <c:showCatName val="0"/>
          <c:showSerName val="0"/>
          <c:showPercent val="0"/>
          <c:showBubbleSize val="0"/>
        </c:dLbls>
        <c:gapWidth val="150"/>
        <c:axId val="280616216"/>
        <c:axId val="280616608"/>
      </c:barChart>
      <c:catAx>
        <c:axId val="280616216"/>
        <c:scaling>
          <c:orientation val="minMax"/>
        </c:scaling>
        <c:delete val="0"/>
        <c:axPos val="b"/>
        <c:numFmt formatCode="General" sourceLinked="1"/>
        <c:majorTickMark val="none"/>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lang="en-US" sz="2000" b="0" i="0" u="none" strike="noStrike" kern="1200" baseline="0">
                <a:solidFill>
                  <a:schemeClr val="tx1"/>
                </a:solidFill>
                <a:latin typeface="+mn-lt"/>
                <a:ea typeface="+mn-ea"/>
                <a:cs typeface="+mn-cs"/>
              </a:defRPr>
            </a:pPr>
            <a:endParaRPr lang="en-US"/>
          </a:p>
        </c:txPr>
        <c:crossAx val="280616608"/>
        <c:crosses val="autoZero"/>
        <c:auto val="0"/>
        <c:lblAlgn val="ctr"/>
        <c:lblOffset val="100"/>
        <c:noMultiLvlLbl val="0"/>
      </c:catAx>
      <c:valAx>
        <c:axId val="280616608"/>
        <c:scaling>
          <c:orientation val="minMax"/>
          <c:max val="0.5"/>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lang="en-US" sz="2000" b="0" i="0" u="none" strike="noStrike" kern="1200" baseline="0">
                <a:solidFill>
                  <a:schemeClr val="tx1"/>
                </a:solidFill>
                <a:latin typeface="+mn-lt"/>
                <a:ea typeface="+mn-ea"/>
                <a:cs typeface="+mn-cs"/>
              </a:defRPr>
            </a:pPr>
            <a:endParaRPr lang="en-US"/>
          </a:p>
        </c:txPr>
        <c:crossAx val="280616216"/>
        <c:crosses val="autoZero"/>
        <c:crossBetween val="between"/>
        <c:majorUnit val="0.1"/>
      </c:valAx>
      <c:spPr>
        <a:noFill/>
        <a:ln>
          <a:noFill/>
        </a:ln>
        <a:effectLst/>
      </c:spPr>
    </c:plotArea>
    <c:legend>
      <c:legendPos val="r"/>
      <c:layout>
        <c:manualLayout>
          <c:xMode val="edge"/>
          <c:yMode val="edge"/>
          <c:x val="0.83334646122832234"/>
          <c:y val="0.36479327712620485"/>
          <c:w val="0.1641786072883262"/>
          <c:h val="0.31269303612473459"/>
        </c:manualLayout>
      </c:layout>
      <c:overlay val="0"/>
      <c:spPr>
        <a:noFill/>
        <a:ln>
          <a:noFill/>
        </a:ln>
        <a:effectLst/>
      </c:spPr>
      <c:txPr>
        <a:bodyPr rot="0" spcFirstLastPara="1" vertOverflow="ellipsis" vert="horz" wrap="square" anchor="ctr" anchorCtr="1"/>
        <a:lstStyle/>
        <a:p>
          <a:pPr>
            <a:defRPr lang="en-US"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lgn="ctr">
        <a:defRPr lang="en-US" sz="2000" b="0" i="0" u="none" strike="noStrike" kern="1200" baseline="0">
          <a:solidFill>
            <a:schemeClr val="tx1"/>
          </a:solidFill>
          <a:latin typeface="+mn-lt"/>
          <a:ea typeface="+mn-ea"/>
          <a:cs typeface="+mn-cs"/>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0.22796</cdr:x>
      <cdr:y>0.19468</cdr:y>
    </cdr:from>
    <cdr:to>
      <cdr:x>0.2779</cdr:x>
      <cdr:y>0.26952</cdr:y>
    </cdr:to>
    <cdr:sp macro="" textlink="">
      <cdr:nvSpPr>
        <cdr:cNvPr id="3" name="TextBox 2"/>
        <cdr:cNvSpPr txBox="1"/>
      </cdr:nvSpPr>
      <cdr:spPr bwMode="auto">
        <a:xfrm xmlns:a="http://schemas.openxmlformats.org/drawingml/2006/main">
          <a:off x="2616721" y="1029497"/>
          <a:ext cx="573207" cy="395785"/>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cdr:spPr>
      <cdr:txBody>
        <a:bodyPr xmlns:a="http://schemas.openxmlformats.org/drawingml/2006/main" vertOverflow="clip" vert="horz" wrap="square" lIns="91440" tIns="45720" rIns="91440" bIns="45720" numCol="1" rtlCol="0" anchor="t" anchorCtr="0" compatLnSpc="1">
          <a:prstTxWarp prst="textNoShape">
            <a:avLst/>
          </a:prstTxWarp>
        </a:bodyPr>
        <a:lstStyle xmlns:a="http://schemas.openxmlformats.org/drawingml/2006/main"/>
        <a:p xmlns:a="http://schemas.openxmlformats.org/drawingml/2006/main">
          <a:pPr marL="0" indent="0">
            <a:buFontTx/>
            <a:buNone/>
          </a:pPr>
          <a:r>
            <a:rPr lang="en-US" sz="2200" b="1" i="1" kern="0" dirty="0">
              <a:solidFill>
                <a:schemeClr val="accent2">
                  <a:lumMod val="75000"/>
                </a:schemeClr>
              </a:solidFill>
            </a:rPr>
            <a:t>**</a:t>
          </a:r>
        </a:p>
      </cdr:txBody>
    </cdr:sp>
  </cdr:relSizeAnchor>
  <cdr:relSizeAnchor xmlns:cdr="http://schemas.openxmlformats.org/drawingml/2006/chartDrawing">
    <cdr:from>
      <cdr:x>0.54399</cdr:x>
      <cdr:y>0.19068</cdr:y>
    </cdr:from>
    <cdr:to>
      <cdr:x>0.62162</cdr:x>
      <cdr:y>0.26552</cdr:y>
    </cdr:to>
    <cdr:sp macro="" textlink="">
      <cdr:nvSpPr>
        <cdr:cNvPr id="4" name="TextBox 1"/>
        <cdr:cNvSpPr txBox="1"/>
      </cdr:nvSpPr>
      <cdr:spPr bwMode="auto">
        <a:xfrm xmlns:a="http://schemas.openxmlformats.org/drawingml/2006/main">
          <a:off x="4986780" y="805299"/>
          <a:ext cx="711624" cy="316065"/>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cdr:spPr>
      <cdr:txBody>
        <a:bodyPr xmlns:a="http://schemas.openxmlformats.org/drawingml/2006/main" vert="horz" wrap="square" lIns="91440" tIns="45720" rIns="91440" bIns="45720" numCol="1" rtlCol="0" anchor="t" anchorCtr="0" compatLnSpc="1">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indent="0">
            <a:buFontTx/>
            <a:buNone/>
          </a:pPr>
          <a:r>
            <a:rPr lang="en-US" sz="2200" b="1" i="1" kern="0" dirty="0">
              <a:solidFill>
                <a:schemeClr val="accent2">
                  <a:lumMod val="75000"/>
                </a:schemeClr>
              </a:solidFill>
            </a:rPr>
            <a:t>***</a:t>
          </a:r>
        </a:p>
      </cdr:txBody>
    </cdr:sp>
  </cdr:relSizeAnchor>
  <cdr:relSizeAnchor xmlns:cdr="http://schemas.openxmlformats.org/drawingml/2006/chartDrawing">
    <cdr:from>
      <cdr:x>0.78565</cdr:x>
      <cdr:y>0.7041</cdr:y>
    </cdr:from>
    <cdr:to>
      <cdr:x>0.98355</cdr:x>
      <cdr:y>0.82799</cdr:y>
    </cdr:to>
    <cdr:sp macro="" textlink="">
      <cdr:nvSpPr>
        <cdr:cNvPr id="5" name="Rectangle 4">
          <a:extLst xmlns:a="http://schemas.openxmlformats.org/drawingml/2006/main">
            <a:ext uri="{FF2B5EF4-FFF2-40B4-BE49-F238E27FC236}">
              <a16:creationId xmlns:a16="http://schemas.microsoft.com/office/drawing/2014/main" id="{F2805DF1-2448-F742-9C41-840730EE6550}"/>
            </a:ext>
          </a:extLst>
        </cdr:cNvPr>
        <cdr:cNvSpPr/>
      </cdr:nvSpPr>
      <cdr:spPr>
        <a:xfrm xmlns:a="http://schemas.openxmlformats.org/drawingml/2006/main">
          <a:off x="7202078" y="2973562"/>
          <a:ext cx="1814111" cy="523220"/>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eaLnBrk="0" fontAlgn="base" hangingPunct="0">
            <a:spcBef>
              <a:spcPct val="0"/>
            </a:spcBef>
            <a:spcAft>
              <a:spcPct val="0"/>
            </a:spcAft>
            <a:defRPr/>
          </a:pPr>
          <a:r>
            <a:rPr lang="en-US" sz="1400" i="1" dirty="0">
              <a:solidFill>
                <a:srgbClr val="55565A"/>
              </a:solidFill>
            </a:rPr>
            <a:t>Image vs. No image: </a:t>
          </a:r>
        </a:p>
        <a:p xmlns:a="http://schemas.openxmlformats.org/drawingml/2006/main">
          <a:pPr eaLnBrk="0" fontAlgn="base" hangingPunct="0">
            <a:spcBef>
              <a:spcPct val="0"/>
            </a:spcBef>
            <a:spcAft>
              <a:spcPct val="0"/>
            </a:spcAft>
            <a:defRPr/>
          </a:pPr>
          <a:r>
            <a:rPr lang="en-US" sz="1400" i="1" dirty="0">
              <a:solidFill>
                <a:srgbClr val="55565A"/>
              </a:solidFill>
            </a:rPr>
            <a:t>p = 0.502; NS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CCD9D4F3-1CB6-4E57-BC6A-8FDD6DF1AC39}" type="datetimeFigureOut">
              <a:rPr lang="en-US" smtClean="0"/>
              <a:t>7/18/19</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A352C7E1-5E17-4B76-93F9-C135FF019537}" type="slidenum">
              <a:rPr lang="en-US" smtClean="0"/>
              <a:t>‹#›</a:t>
            </a:fld>
            <a:endParaRPr lang="en-US"/>
          </a:p>
        </p:txBody>
      </p:sp>
    </p:spTree>
    <p:extLst>
      <p:ext uri="{BB962C8B-B14F-4D97-AF65-F5344CB8AC3E}">
        <p14:creationId xmlns:p14="http://schemas.microsoft.com/office/powerpoint/2010/main" val="157882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33C03299-4BB1-4AD2-828F-715F084383AD}" type="datetimeFigureOut">
              <a:rPr lang="en-US"/>
              <a:pPr>
                <a:defRPr/>
              </a:pPr>
              <a:t>7/18/19</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EB38CAEC-4554-485B-9189-C45C7447A404}" type="slidenum">
              <a:rPr lang="en-US"/>
              <a:pPr>
                <a:defRPr/>
              </a:pPr>
              <a:t>‹#›</a:t>
            </a:fld>
            <a:endParaRPr lang="en-US"/>
          </a:p>
        </p:txBody>
      </p:sp>
    </p:spTree>
    <p:extLst>
      <p:ext uri="{BB962C8B-B14F-4D97-AF65-F5344CB8AC3E}">
        <p14:creationId xmlns:p14="http://schemas.microsoft.com/office/powerpoint/2010/main" val="15035838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fontAlgn="base">
              <a:spcBef>
                <a:spcPct val="0"/>
              </a:spcBef>
              <a:spcAft>
                <a:spcPct val="0"/>
              </a:spcAft>
            </a:pPr>
            <a:fld id="{6F084AA2-EDF3-41B6-9BD5-4D1331E35CE7}" type="slidenum">
              <a:rPr lang="en-US" altLang="en-US">
                <a:latin typeface="Calibri" panose="020F0502020204030204" pitchFamily="34" charset="0"/>
              </a:rPr>
              <a:pPr fontAlgn="base">
                <a:spcBef>
                  <a:spcPct val="0"/>
                </a:spcBef>
                <a:spcAft>
                  <a:spcPct val="0"/>
                </a:spcAft>
              </a:pPr>
              <a:t>1</a:t>
            </a:fld>
            <a:endParaRPr lang="en-US" altLang="en-US">
              <a:latin typeface="Calibri" panose="020F0502020204030204" pitchFamily="34" charset="0"/>
            </a:endParaRPr>
          </a:p>
        </p:txBody>
      </p:sp>
    </p:spTree>
    <p:extLst>
      <p:ext uri="{BB962C8B-B14F-4D97-AF65-F5344CB8AC3E}">
        <p14:creationId xmlns:p14="http://schemas.microsoft.com/office/powerpoint/2010/main" val="3554512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2027AE-08ED-4921-BCA6-4D50BC0D8BD1}" type="slidenum">
              <a:rPr lang="en-US" smtClean="0"/>
              <a:t>13</a:t>
            </a:fld>
            <a:endParaRPr lang="en-US"/>
          </a:p>
        </p:txBody>
      </p:sp>
    </p:spTree>
    <p:extLst>
      <p:ext uri="{BB962C8B-B14F-4D97-AF65-F5344CB8AC3E}">
        <p14:creationId xmlns:p14="http://schemas.microsoft.com/office/powerpoint/2010/main" val="690006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Chart accurate up to 4/29, n=150.</a:t>
            </a:r>
          </a:p>
          <a:p>
            <a:r>
              <a:rPr lang="en-US" dirty="0" err="1"/>
              <a:t>fullmds+geom_text</a:t>
            </a:r>
            <a:r>
              <a:rPr lang="en-US" dirty="0"/>
              <a:t>(</a:t>
            </a:r>
            <a:r>
              <a:rPr lang="en-US" dirty="0" err="1"/>
              <a:t>check_overlap</a:t>
            </a:r>
            <a:r>
              <a:rPr lang="en-US" dirty="0"/>
              <a:t>=T)</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18</a:t>
            </a:fld>
            <a:endParaRPr lang="en-US"/>
          </a:p>
        </p:txBody>
      </p:sp>
    </p:spTree>
    <p:extLst>
      <p:ext uri="{BB962C8B-B14F-4D97-AF65-F5344CB8AC3E}">
        <p14:creationId xmlns:p14="http://schemas.microsoft.com/office/powerpoint/2010/main" val="2326871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Chart accurate up to 4/29, n=150.</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err="1"/>
              <a:t>fullmds+geom_point</a:t>
            </a:r>
            <a:r>
              <a:rPr lang="en-US" dirty="0"/>
              <a:t>()+</a:t>
            </a:r>
            <a:r>
              <a:rPr lang="en-US" dirty="0" err="1"/>
              <a:t>coord_cartesian</a:t>
            </a:r>
            <a:r>
              <a:rPr lang="en-US" dirty="0"/>
              <a:t>(</a:t>
            </a:r>
            <a:r>
              <a:rPr lang="en-US" dirty="0" err="1"/>
              <a:t>xlim</a:t>
            </a:r>
            <a:r>
              <a:rPr lang="en-US" dirty="0"/>
              <a:t> = c(10,40))+</a:t>
            </a:r>
            <a:r>
              <a:rPr lang="en-US" dirty="0" err="1"/>
              <a:t>ggtitle</a:t>
            </a:r>
            <a:r>
              <a:rPr lang="en-US" dirty="0"/>
              <a:t>("Full Sample: Opioid Zoom")</a:t>
            </a: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20</a:t>
            </a:fld>
            <a:endParaRPr lang="en-US"/>
          </a:p>
        </p:txBody>
      </p:sp>
    </p:spTree>
    <p:extLst>
      <p:ext uri="{BB962C8B-B14F-4D97-AF65-F5344CB8AC3E}">
        <p14:creationId xmlns:p14="http://schemas.microsoft.com/office/powerpoint/2010/main" val="3219006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25</a:t>
            </a:fld>
            <a:endParaRPr lang="en-US"/>
          </a:p>
        </p:txBody>
      </p:sp>
    </p:spTree>
    <p:extLst>
      <p:ext uri="{BB962C8B-B14F-4D97-AF65-F5344CB8AC3E}">
        <p14:creationId xmlns:p14="http://schemas.microsoft.com/office/powerpoint/2010/main" val="1875350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28</a:t>
            </a:fld>
            <a:endParaRPr lang="en-US"/>
          </a:p>
        </p:txBody>
      </p:sp>
    </p:spTree>
    <p:extLst>
      <p:ext uri="{BB962C8B-B14F-4D97-AF65-F5344CB8AC3E}">
        <p14:creationId xmlns:p14="http://schemas.microsoft.com/office/powerpoint/2010/main" val="4118465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NCHS">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3860"/>
          <a:stretch/>
        </p:blipFill>
        <p:spPr>
          <a:xfrm>
            <a:off x="0" y="0"/>
            <a:ext cx="9144000" cy="920839"/>
          </a:xfrm>
          <a:prstGeom prst="rect">
            <a:avLst/>
          </a:prstGeom>
        </p:spPr>
      </p:pic>
      <p:sp>
        <p:nvSpPr>
          <p:cNvPr id="7" name="Title 1"/>
          <p:cNvSpPr>
            <a:spLocks noGrp="1"/>
          </p:cNvSpPr>
          <p:nvPr>
            <p:ph type="title"/>
          </p:nvPr>
        </p:nvSpPr>
        <p:spPr>
          <a:xfrm>
            <a:off x="457200" y="1039553"/>
            <a:ext cx="8229600" cy="866834"/>
          </a:xfrm>
          <a:prstGeom prst="rect">
            <a:avLst/>
          </a:prstGeom>
        </p:spPr>
        <p:txBody>
          <a:bodyPr/>
          <a:lstStyle>
            <a:lvl1pPr algn="l">
              <a:lnSpc>
                <a:spcPts val="3000"/>
              </a:lnSpc>
              <a:defRPr sz="2800" b="1" baseline="0">
                <a:solidFill>
                  <a:srgbClr val="006858"/>
                </a:solidFill>
                <a:effectLst/>
                <a:latin typeface="Calibri" pitchFamily="34" charset="0"/>
              </a:defRPr>
            </a:lvl1pPr>
          </a:lstStyle>
          <a:p>
            <a:endParaRPr lang="en-US" dirty="0"/>
          </a:p>
        </p:txBody>
      </p:sp>
      <p:sp>
        <p:nvSpPr>
          <p:cNvPr id="8" name="Subtitle 2"/>
          <p:cNvSpPr>
            <a:spLocks noGrp="1"/>
          </p:cNvSpPr>
          <p:nvPr>
            <p:ph type="subTitle" idx="1"/>
          </p:nvPr>
        </p:nvSpPr>
        <p:spPr>
          <a:xfrm>
            <a:off x="457200" y="2144512"/>
            <a:ext cx="6400800" cy="342900"/>
          </a:xfrm>
          <a:prstGeom prst="rect">
            <a:avLst/>
          </a:prstGeom>
        </p:spPr>
        <p:txBody>
          <a:bodyPr/>
          <a:lstStyle>
            <a:lvl1pPr marL="0" indent="0" algn="l">
              <a:buNone/>
              <a:defRPr sz="2000" b="1" baseline="0">
                <a:solidFill>
                  <a:srgbClr val="006858"/>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0" name="Text Placeholder 8"/>
          <p:cNvSpPr>
            <a:spLocks noGrp="1"/>
          </p:cNvSpPr>
          <p:nvPr>
            <p:ph type="body" sz="quarter" idx="10"/>
          </p:nvPr>
        </p:nvSpPr>
        <p:spPr>
          <a:xfrm>
            <a:off x="457200" y="2959514"/>
            <a:ext cx="6400800" cy="971550"/>
          </a:xfrm>
          <a:prstGeom prst="rect">
            <a:avLst/>
          </a:prstGeom>
        </p:spPr>
        <p:txBody>
          <a:bodyPr/>
          <a:lstStyle>
            <a:lvl1pPr marL="0" indent="0" algn="l">
              <a:lnSpc>
                <a:spcPts val="2000"/>
              </a:lnSpc>
              <a:buNone/>
              <a:defRPr sz="1800" baseline="0">
                <a:solidFill>
                  <a:srgbClr val="006858"/>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457200" y="90152"/>
            <a:ext cx="6903076" cy="369332"/>
          </a:xfrm>
          <a:prstGeom prst="rect">
            <a:avLst/>
          </a:prstGeom>
          <a:noFill/>
        </p:spPr>
        <p:txBody>
          <a:bodyPr wrap="square" rtlCol="0">
            <a:spAutoFit/>
          </a:bodyPr>
          <a:lstStyle/>
          <a:p>
            <a:r>
              <a:rPr lang="en-US" b="1" dirty="0">
                <a:solidFill>
                  <a:schemeClr val="tx2">
                    <a:lumMod val="95000"/>
                  </a:schemeClr>
                </a:solidFill>
                <a:latin typeface="Calibri" panose="020F0502020204030204" pitchFamily="34" charset="0"/>
              </a:rPr>
              <a:t>National Center for Health Statistics</a:t>
            </a:r>
          </a:p>
        </p:txBody>
      </p:sp>
    </p:spTree>
    <p:extLst>
      <p:ext uri="{BB962C8B-B14F-4D97-AF65-F5344CB8AC3E}">
        <p14:creationId xmlns:p14="http://schemas.microsoft.com/office/powerpoint/2010/main" val="410866720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0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6858"/>
                </a:solidFill>
                <a:effectLst/>
                <a:latin typeface="Calibri" pitchFamily="34" charset="0"/>
              </a:defRPr>
            </a:lvl1pPr>
          </a:lstStyle>
          <a:p>
            <a:r>
              <a:rPr lang="en-US" dirty="0"/>
              <a:t>Bottom band: NCHS</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7122"/>
          <a:stretch/>
        </p:blipFill>
        <p:spPr>
          <a:xfrm>
            <a:off x="0" y="5005830"/>
            <a:ext cx="9144000" cy="137670"/>
          </a:xfrm>
          <a:prstGeom prst="rect">
            <a:avLst/>
          </a:prstGeom>
        </p:spPr>
      </p:pic>
      <p:sp>
        <p:nvSpPr>
          <p:cNvPr id="6" name="Text Placeholder 7"/>
          <p:cNvSpPr>
            <a:spLocks noGrp="1"/>
          </p:cNvSpPr>
          <p:nvPr>
            <p:ph type="body" sz="quarter" idx="10"/>
          </p:nvPr>
        </p:nvSpPr>
        <p:spPr>
          <a:xfrm>
            <a:off x="457200" y="1158875"/>
            <a:ext cx="8229600" cy="3341688"/>
          </a:xfrm>
        </p:spPr>
        <p:txBody>
          <a:bodyPr/>
          <a:lstStyle>
            <a:lvl1pPr marL="342900" indent="-342900">
              <a:buClr>
                <a:srgbClr val="006A71"/>
              </a:buClr>
              <a:buFont typeface="Wingdings" panose="05000000000000000000" pitchFamily="2" charset="2"/>
              <a:buChar char="§"/>
              <a:defRPr sz="2000">
                <a:solidFill>
                  <a:schemeClr val="accent4">
                    <a:lumMod val="75000"/>
                  </a:schemeClr>
                </a:solidFill>
              </a:defRPr>
            </a:lvl1pPr>
            <a:lvl2pPr>
              <a:buClr>
                <a:srgbClr val="008BB0"/>
              </a:buClr>
              <a:defRPr sz="2000">
                <a:solidFill>
                  <a:schemeClr val="accent4">
                    <a:lumMod val="75000"/>
                  </a:schemeClr>
                </a:solidFill>
              </a:defRPr>
            </a:lvl2pPr>
            <a:lvl3pPr>
              <a:buClr>
                <a:srgbClr val="695E4A"/>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8695636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6858"/>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683"/>
          <a:stretch/>
        </p:blipFill>
        <p:spPr>
          <a:xfrm>
            <a:off x="0" y="4998203"/>
            <a:ext cx="9144000" cy="153046"/>
          </a:xfrm>
          <a:prstGeom prst="rect">
            <a:avLst/>
          </a:prstGeom>
        </p:spPr>
      </p:pic>
    </p:spTree>
    <p:extLst>
      <p:ext uri="{BB962C8B-B14F-4D97-AF65-F5344CB8AC3E}">
        <p14:creationId xmlns:p14="http://schemas.microsoft.com/office/powerpoint/2010/main" val="358441372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85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r>
              <a:rPr lang="en-US" dirty="0"/>
              <a:t>Click to edit Master title style</a:t>
            </a:r>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306797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0" y="4259855"/>
            <a:ext cx="9148928" cy="883645"/>
          </a:xfrm>
          <a:prstGeom prst="rect">
            <a:avLst/>
          </a:prstGeom>
        </p:spPr>
      </p:pic>
      <p:sp>
        <p:nvSpPr>
          <p:cNvPr id="3" name="TextBox 2"/>
          <p:cNvSpPr txBox="1"/>
          <p:nvPr userDrawn="1"/>
        </p:nvSpPr>
        <p:spPr>
          <a:xfrm>
            <a:off x="127218" y="2746824"/>
            <a:ext cx="6639341" cy="1384995"/>
          </a:xfrm>
          <a:prstGeom prst="rect">
            <a:avLst/>
          </a:prstGeom>
          <a:noFill/>
        </p:spPr>
        <p:txBody>
          <a:bodyPr wrap="square" rtlCol="0">
            <a:spAutoFit/>
          </a:bodyPr>
          <a:lstStyle/>
          <a:p>
            <a:r>
              <a:rPr lang="en-US" sz="1200" dirty="0">
                <a:solidFill>
                  <a:srgbClr val="695E4A"/>
                </a:solidFill>
                <a:latin typeface="Calibri" panose="020F0502020204030204" pitchFamily="34" charset="0"/>
              </a:rPr>
              <a:t>For more information, contact CDC</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1-800-CDC-INFO (232-4636)</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TTY:  1-888-232-6348    www.cdc.gov</a:t>
            </a: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50285361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13" name="Content Placeholder 12"/>
          <p:cNvSpPr>
            <a:spLocks noGrp="1"/>
          </p:cNvSpPr>
          <p:nvPr>
            <p:ph sz="quarter" idx="12"/>
          </p:nvPr>
        </p:nvSpPr>
        <p:spPr>
          <a:xfrm>
            <a:off x="304800" y="914400"/>
            <a:ext cx="8382000" cy="3543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Footer Placeholder 4"/>
          <p:cNvSpPr>
            <a:spLocks noGrp="1"/>
          </p:cNvSpPr>
          <p:nvPr>
            <p:ph type="ftr" sz="quarter" idx="10"/>
          </p:nvPr>
        </p:nvSpPr>
        <p:spPr>
          <a:xfrm>
            <a:off x="2362200" y="4800600"/>
            <a:ext cx="6134100" cy="228600"/>
          </a:xfrm>
          <a:prstGeom prst="rect">
            <a:avLst/>
          </a:prstGeom>
        </p:spPr>
        <p:txBody>
          <a:bodyPr/>
          <a:lstStyle>
            <a:lvl1pPr>
              <a:defRPr/>
            </a:lvl1pPr>
          </a:lstStyle>
          <a:p>
            <a:pPr eaLnBrk="0" fontAlgn="base" hangingPunct="0">
              <a:spcBef>
                <a:spcPct val="0"/>
              </a:spcBef>
              <a:spcAft>
                <a:spcPct val="0"/>
              </a:spcAft>
              <a:defRPr/>
            </a:pPr>
            <a:r>
              <a:rPr lang="en-US" sz="1800" dirty="0">
                <a:solidFill>
                  <a:srgbClr val="55565A"/>
                </a:solidFill>
              </a:rPr>
              <a:t>Footer Information Here</a:t>
            </a:r>
          </a:p>
        </p:txBody>
      </p:sp>
      <p:sp>
        <p:nvSpPr>
          <p:cNvPr id="19" name="Slide Number Placeholder 18"/>
          <p:cNvSpPr>
            <a:spLocks noGrp="1"/>
          </p:cNvSpPr>
          <p:nvPr>
            <p:ph type="sldNum" sz="quarter" idx="13"/>
          </p:nvPr>
        </p:nvSpPr>
        <p:spPr>
          <a:xfrm>
            <a:off x="8229600" y="4800601"/>
            <a:ext cx="609600" cy="228600"/>
          </a:xfrm>
          <a:prstGeom prst="rect">
            <a:avLst/>
          </a:prstGeom>
        </p:spPr>
        <p:txBody>
          <a:bodyPr/>
          <a:lstStyle/>
          <a:p>
            <a:pPr eaLnBrk="0" fontAlgn="base" hangingPunct="0">
              <a:spcBef>
                <a:spcPct val="0"/>
              </a:spcBef>
              <a:spcAft>
                <a:spcPct val="0"/>
              </a:spcAft>
            </a:pPr>
            <a:fld id="{93688690-BBF5-4E3E-8BE7-B23C6D953C7E}" type="slidenum">
              <a:rPr lang="en-US" sz="1800">
                <a:solidFill>
                  <a:srgbClr val="55565A"/>
                </a:solidFill>
              </a:rPr>
              <a:pPr eaLnBrk="0" fontAlgn="base" hangingPunct="0">
                <a:spcBef>
                  <a:spcPct val="0"/>
                </a:spcBef>
                <a:spcAft>
                  <a:spcPct val="0"/>
                </a:spcAft>
              </a:pPr>
              <a:t>‹#›</a:t>
            </a:fld>
            <a:endParaRPr lang="en-US" sz="1800" dirty="0">
              <a:solidFill>
                <a:srgbClr val="55565A"/>
              </a:solidFill>
            </a:endParaRPr>
          </a:p>
        </p:txBody>
      </p:sp>
      <p:sp>
        <p:nvSpPr>
          <p:cNvPr id="21" name="Title 2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375494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969961348"/>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52" r:id="rId3"/>
    <p:sldLayoutId id="2147483823" r:id="rId4"/>
    <p:sldLayoutId id="2147483849" r:id="rId5"/>
    <p:sldLayoutId id="2147483861" r:id="rId6"/>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hyperlink" Target="mailto:qbank@cdc.gov" TargetMode="External"/><Relationship Id="rId5" Type="http://schemas.openxmlformats.org/officeDocument/2006/relationships/hyperlink" Target="https://wwwn.cdc.gov/qbank/" TargetMode="External"/><Relationship Id="rId4" Type="http://schemas.openxmlformats.org/officeDocument/2006/relationships/hyperlink" Target="https://www.cdc.gov/nchs/CCQDER/"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70" name="Title 3"/>
          <p:cNvSpPr>
            <a:spLocks noGrp="1"/>
          </p:cNvSpPr>
          <p:nvPr>
            <p:ph type="title"/>
          </p:nvPr>
        </p:nvSpPr>
        <p:spPr/>
        <p:txBody>
          <a:bodyPr anchor="t"/>
          <a:lstStyle/>
          <a:p>
            <a:r>
              <a:rPr lang="en-US" dirty="0">
                <a:latin typeface="Calibri"/>
                <a:cs typeface="Calibri"/>
              </a:rPr>
              <a:t>Better Together: How Web Probing and Cognitive Interviewing Complement Each Other in Question Evaluation Studies</a:t>
            </a:r>
            <a:endParaRPr lang="en-US" b="0" dirty="0">
              <a:latin typeface="Calibri"/>
              <a:cs typeface="Calibri"/>
            </a:endParaRPr>
          </a:p>
          <a:p>
            <a:br>
              <a:rPr lang="en-US" b="0" dirty="0">
                <a:cs typeface="Calibri"/>
              </a:rPr>
            </a:br>
            <a:endParaRPr lang="en-US" b="0">
              <a:cs typeface="Calibri"/>
            </a:endParaRPr>
          </a:p>
        </p:txBody>
      </p:sp>
      <p:sp>
        <p:nvSpPr>
          <p:cNvPr id="2" name="Subtitle 1"/>
          <p:cNvSpPr>
            <a:spLocks noGrp="1"/>
          </p:cNvSpPr>
          <p:nvPr>
            <p:ph type="subTitle" idx="1"/>
          </p:nvPr>
        </p:nvSpPr>
        <p:spPr>
          <a:xfrm>
            <a:off x="457200" y="2304532"/>
            <a:ext cx="6400800" cy="342900"/>
          </a:xfrm>
        </p:spPr>
        <p:txBody>
          <a:bodyPr/>
          <a:lstStyle/>
          <a:p>
            <a:r>
              <a:rPr lang="en-US" dirty="0">
                <a:latin typeface="Calibri"/>
                <a:cs typeface="Calibri"/>
              </a:rPr>
              <a:t>Paul Scanlon, PhD</a:t>
            </a:r>
            <a:endParaRPr lang="en-US"/>
          </a:p>
          <a:p>
            <a:endParaRPr lang="en-US" dirty="0"/>
          </a:p>
          <a:p>
            <a:endParaRPr lang="en-US" dirty="0"/>
          </a:p>
        </p:txBody>
      </p:sp>
      <p:sp>
        <p:nvSpPr>
          <p:cNvPr id="6" name="Text Placeholder 5"/>
          <p:cNvSpPr>
            <a:spLocks noGrp="1"/>
          </p:cNvSpPr>
          <p:nvPr>
            <p:ph type="body" sz="quarter" idx="10"/>
          </p:nvPr>
        </p:nvSpPr>
        <p:spPr/>
        <p:txBody>
          <a:bodyPr/>
          <a:lstStyle/>
          <a:p>
            <a:r>
              <a:rPr lang="en-US" dirty="0">
                <a:latin typeface="Calibri"/>
              </a:rPr>
              <a:t>8th European Survey Research Association Conference</a:t>
            </a:r>
            <a:endParaRPr lang="en-US" dirty="0">
              <a:cs typeface="Calibri" pitchFamily="34" charset="0"/>
            </a:endParaRPr>
          </a:p>
          <a:p>
            <a:r>
              <a:rPr lang="en-US" dirty="0">
                <a:latin typeface="Calibri"/>
                <a:cs typeface="Calibri"/>
              </a:rPr>
              <a:t>Zagreb, Croatia</a:t>
            </a:r>
            <a:endParaRPr lang="en-US" dirty="0"/>
          </a:p>
          <a:p>
            <a:r>
              <a:rPr lang="en-US" dirty="0">
                <a:latin typeface="Calibri"/>
                <a:cs typeface="Calibri"/>
              </a:rPr>
              <a:t>July 18, 2019</a:t>
            </a:r>
          </a:p>
          <a:p>
            <a:endParaRPr lang="en-US" dirty="0"/>
          </a:p>
        </p:txBody>
      </p:sp>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886325"/>
            <a:ext cx="1905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78263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302631A4-D7C7-5340-A146-9549A26A8ABF}"/>
              </a:ext>
            </a:extLst>
          </p:cNvPr>
          <p:cNvGraphicFramePr>
            <a:graphicFrameLocks noGrp="1"/>
          </p:cNvGraphicFramePr>
          <p:nvPr>
            <p:extLst>
              <p:ext uri="{D42A27DB-BD31-4B8C-83A1-F6EECF244321}">
                <p14:modId xmlns:p14="http://schemas.microsoft.com/office/powerpoint/2010/main" val="2610849476"/>
              </p:ext>
            </p:extLst>
          </p:nvPr>
        </p:nvGraphicFramePr>
        <p:xfrm>
          <a:off x="1910500" y="1211367"/>
          <a:ext cx="5323000" cy="2720766"/>
        </p:xfrm>
        <a:graphic>
          <a:graphicData uri="http://schemas.openxmlformats.org/drawingml/2006/table">
            <a:tbl>
              <a:tblPr>
                <a:tableStyleId>{8799B23B-EC83-4686-B30A-512413B5E67A}</a:tableStyleId>
              </a:tblPr>
              <a:tblGrid>
                <a:gridCol w="1330750">
                  <a:extLst>
                    <a:ext uri="{9D8B030D-6E8A-4147-A177-3AD203B41FA5}">
                      <a16:colId xmlns:a16="http://schemas.microsoft.com/office/drawing/2014/main" val="1393826268"/>
                    </a:ext>
                  </a:extLst>
                </a:gridCol>
                <a:gridCol w="1330750">
                  <a:extLst>
                    <a:ext uri="{9D8B030D-6E8A-4147-A177-3AD203B41FA5}">
                      <a16:colId xmlns:a16="http://schemas.microsoft.com/office/drawing/2014/main" val="1050780922"/>
                    </a:ext>
                  </a:extLst>
                </a:gridCol>
                <a:gridCol w="1330750">
                  <a:extLst>
                    <a:ext uri="{9D8B030D-6E8A-4147-A177-3AD203B41FA5}">
                      <a16:colId xmlns:a16="http://schemas.microsoft.com/office/drawing/2014/main" val="3843272753"/>
                    </a:ext>
                  </a:extLst>
                </a:gridCol>
                <a:gridCol w="1330750">
                  <a:extLst>
                    <a:ext uri="{9D8B030D-6E8A-4147-A177-3AD203B41FA5}">
                      <a16:colId xmlns:a16="http://schemas.microsoft.com/office/drawing/2014/main" val="661735126"/>
                    </a:ext>
                  </a:extLst>
                </a:gridCol>
              </a:tblGrid>
              <a:tr h="254382">
                <a:tc>
                  <a:txBody>
                    <a:bodyPr/>
                    <a:lstStyle/>
                    <a:p>
                      <a:pPr algn="l" fontAlgn="b"/>
                      <a:r>
                        <a:rPr lang="en-US" sz="1200" u="none" strike="noStrike" dirty="0">
                          <a:solidFill>
                            <a:srgbClr val="000000"/>
                          </a:solidFill>
                          <a:effectLst/>
                        </a:rPr>
                        <a:t>Acetaminophen</a:t>
                      </a:r>
                      <a:endParaRPr lang="en-US" sz="1200" b="0" i="0" u="none" strike="noStrike" dirty="0">
                        <a:solidFill>
                          <a:srgbClr val="000000"/>
                        </a:solidFill>
                        <a:effectLst/>
                        <a:latin typeface="Calibri" panose="020F0502020204030204" pitchFamily="34" charset="0"/>
                      </a:endParaRPr>
                    </a:p>
                  </a:txBody>
                  <a:tcPr marL="9739" marR="9739" marT="9739" marB="0" anchor="b"/>
                </a:tc>
                <a:tc>
                  <a:txBody>
                    <a:bodyPr/>
                    <a:lstStyle/>
                    <a:p>
                      <a:pPr algn="l" fontAlgn="b"/>
                      <a:r>
                        <a:rPr lang="en-US" sz="1200" u="none" strike="noStrike" dirty="0" err="1">
                          <a:solidFill>
                            <a:srgbClr val="000000"/>
                          </a:solidFill>
                          <a:effectLst/>
                        </a:rPr>
                        <a:t>Exalgo</a:t>
                      </a:r>
                      <a:endParaRPr lang="en-US" sz="1200" b="0" i="0" u="none" strike="noStrike" dirty="0">
                        <a:solidFill>
                          <a:srgbClr val="000000"/>
                        </a:solidFill>
                        <a:effectLst/>
                        <a:latin typeface="Calibri" panose="020F0502020204030204" pitchFamily="34" charset="0"/>
                      </a:endParaRPr>
                    </a:p>
                  </a:txBody>
                  <a:tcPr marL="9739" marR="9739" marT="9739" marB="0" anchor="b"/>
                </a:tc>
                <a:tc>
                  <a:txBody>
                    <a:bodyPr/>
                    <a:lstStyle/>
                    <a:p>
                      <a:pPr algn="l" fontAlgn="b"/>
                      <a:r>
                        <a:rPr lang="en-US" sz="1200" u="none" strike="noStrike">
                          <a:solidFill>
                            <a:srgbClr val="000000"/>
                          </a:solidFill>
                          <a:effectLst/>
                        </a:rPr>
                        <a:t>Naproxen</a:t>
                      </a:r>
                      <a:endParaRPr lang="en-US" sz="1200" b="0" i="0" u="none" strike="noStrike">
                        <a:solidFill>
                          <a:srgbClr val="000000"/>
                        </a:solidFill>
                        <a:effectLst/>
                        <a:latin typeface="Calibri" panose="020F0502020204030204" pitchFamily="34" charset="0"/>
                      </a:endParaRPr>
                    </a:p>
                  </a:txBody>
                  <a:tcPr marL="9739" marR="9739" marT="9739" marB="0" anchor="b"/>
                </a:tc>
                <a:tc>
                  <a:txBody>
                    <a:bodyPr/>
                    <a:lstStyle/>
                    <a:p>
                      <a:pPr algn="l" fontAlgn="b"/>
                      <a:r>
                        <a:rPr lang="en-US" sz="1200" u="none" strike="noStrike" dirty="0">
                          <a:solidFill>
                            <a:srgbClr val="000000"/>
                          </a:solidFill>
                          <a:effectLst/>
                        </a:rPr>
                        <a:t>Tramadol ER</a:t>
                      </a:r>
                      <a:endParaRPr lang="en-US" sz="1200" b="0" i="0" u="none" strike="noStrike" dirty="0">
                        <a:solidFill>
                          <a:srgbClr val="000000"/>
                        </a:solidFill>
                        <a:effectLst/>
                        <a:latin typeface="Calibri" panose="020F0502020204030204" pitchFamily="34" charset="0"/>
                      </a:endParaRPr>
                    </a:p>
                  </a:txBody>
                  <a:tcPr marL="9739" marR="9739" marT="9739" marB="0" anchor="b"/>
                </a:tc>
                <a:extLst>
                  <a:ext uri="{0D108BD9-81ED-4DB2-BD59-A6C34878D82A}">
                    <a16:rowId xmlns:a16="http://schemas.microsoft.com/office/drawing/2014/main" val="817911928"/>
                  </a:ext>
                </a:extLst>
              </a:tr>
              <a:tr h="196736">
                <a:tc>
                  <a:txBody>
                    <a:bodyPr/>
                    <a:lstStyle/>
                    <a:p>
                      <a:pPr algn="l" fontAlgn="b"/>
                      <a:r>
                        <a:rPr lang="en-US" sz="1200" u="none" strike="noStrike" dirty="0">
                          <a:solidFill>
                            <a:srgbClr val="000000"/>
                          </a:solidFill>
                          <a:effectLst/>
                        </a:rPr>
                        <a:t>Advil PM</a:t>
                      </a:r>
                      <a:endParaRPr lang="en-US" sz="1200" b="0" i="0" u="none" strike="noStrike" dirty="0">
                        <a:solidFill>
                          <a:srgbClr val="000000"/>
                        </a:solidFill>
                        <a:effectLst/>
                        <a:latin typeface="Calibri" panose="020F0502020204030204" pitchFamily="34" charset="0"/>
                      </a:endParaRPr>
                    </a:p>
                  </a:txBody>
                  <a:tcPr marL="9739" marR="9739" marT="9739" marB="0" anchor="b"/>
                </a:tc>
                <a:tc>
                  <a:txBody>
                    <a:bodyPr/>
                    <a:lstStyle/>
                    <a:p>
                      <a:pPr algn="l" fontAlgn="b"/>
                      <a:r>
                        <a:rPr lang="en-US" sz="1200" u="none" strike="noStrike">
                          <a:solidFill>
                            <a:srgbClr val="000000"/>
                          </a:solidFill>
                          <a:effectLst/>
                        </a:rPr>
                        <a:t>Fentanyl</a:t>
                      </a:r>
                      <a:endParaRPr lang="en-US" sz="1200" b="0" i="0" u="none" strike="noStrike">
                        <a:solidFill>
                          <a:srgbClr val="000000"/>
                        </a:solidFill>
                        <a:effectLst/>
                        <a:latin typeface="Calibri" panose="020F0502020204030204" pitchFamily="34" charset="0"/>
                      </a:endParaRPr>
                    </a:p>
                  </a:txBody>
                  <a:tcPr marL="9739" marR="9739" marT="9739" marB="0" anchor="b"/>
                </a:tc>
                <a:tc>
                  <a:txBody>
                    <a:bodyPr/>
                    <a:lstStyle/>
                    <a:p>
                      <a:pPr algn="l" fontAlgn="b"/>
                      <a:r>
                        <a:rPr lang="en-US" sz="1200" u="none" strike="noStrike">
                          <a:solidFill>
                            <a:srgbClr val="000000"/>
                          </a:solidFill>
                          <a:effectLst/>
                        </a:rPr>
                        <a:t>Norco</a:t>
                      </a:r>
                      <a:endParaRPr lang="en-US" sz="1200" b="0" i="0" u="none" strike="noStrike">
                        <a:solidFill>
                          <a:srgbClr val="000000"/>
                        </a:solidFill>
                        <a:effectLst/>
                        <a:latin typeface="Calibri" panose="020F0502020204030204" pitchFamily="34" charset="0"/>
                      </a:endParaRPr>
                    </a:p>
                  </a:txBody>
                  <a:tcPr marL="9739" marR="9739" marT="9739" marB="0" anchor="b"/>
                </a:tc>
                <a:tc>
                  <a:txBody>
                    <a:bodyPr/>
                    <a:lstStyle/>
                    <a:p>
                      <a:pPr algn="l" fontAlgn="b"/>
                      <a:r>
                        <a:rPr lang="en-US" sz="1200" u="none" strike="noStrike">
                          <a:solidFill>
                            <a:srgbClr val="000000"/>
                          </a:solidFill>
                          <a:effectLst/>
                        </a:rPr>
                        <a:t>Tramadol</a:t>
                      </a:r>
                      <a:endParaRPr lang="en-US" sz="1200" b="0" i="0" u="none" strike="noStrike">
                        <a:solidFill>
                          <a:srgbClr val="000000"/>
                        </a:solidFill>
                        <a:effectLst/>
                        <a:latin typeface="Calibri" panose="020F0502020204030204" pitchFamily="34" charset="0"/>
                      </a:endParaRPr>
                    </a:p>
                  </a:txBody>
                  <a:tcPr marL="9739" marR="9739" marT="9739" marB="0" anchor="b"/>
                </a:tc>
                <a:extLst>
                  <a:ext uri="{0D108BD9-81ED-4DB2-BD59-A6C34878D82A}">
                    <a16:rowId xmlns:a16="http://schemas.microsoft.com/office/drawing/2014/main" val="392890409"/>
                  </a:ext>
                </a:extLst>
              </a:tr>
              <a:tr h="196736">
                <a:tc>
                  <a:txBody>
                    <a:bodyPr/>
                    <a:lstStyle/>
                    <a:p>
                      <a:pPr algn="l" fontAlgn="b"/>
                      <a:r>
                        <a:rPr lang="en-US" sz="1200" u="none" strike="noStrike" dirty="0">
                          <a:solidFill>
                            <a:srgbClr val="000000"/>
                          </a:solidFill>
                          <a:effectLst/>
                        </a:rPr>
                        <a:t>Advil</a:t>
                      </a:r>
                      <a:endParaRPr lang="en-US" sz="1200" b="0" i="0" u="none" strike="noStrike" dirty="0">
                        <a:solidFill>
                          <a:srgbClr val="000000"/>
                        </a:solidFill>
                        <a:effectLst/>
                        <a:latin typeface="Calibri" panose="020F0502020204030204" pitchFamily="34" charset="0"/>
                      </a:endParaRPr>
                    </a:p>
                  </a:txBody>
                  <a:tcPr marL="9739" marR="9739" marT="9739" marB="0" anchor="b"/>
                </a:tc>
                <a:tc>
                  <a:txBody>
                    <a:bodyPr/>
                    <a:lstStyle/>
                    <a:p>
                      <a:pPr algn="l" fontAlgn="b"/>
                      <a:r>
                        <a:rPr lang="en-US" sz="1200" u="none" strike="noStrike" dirty="0" err="1">
                          <a:solidFill>
                            <a:srgbClr val="000000"/>
                          </a:solidFill>
                          <a:effectLst/>
                        </a:rPr>
                        <a:t>Fentora</a:t>
                      </a:r>
                      <a:endParaRPr lang="en-US" sz="1200" b="0" i="0" u="none" strike="noStrike" dirty="0">
                        <a:solidFill>
                          <a:srgbClr val="000000"/>
                        </a:solidFill>
                        <a:effectLst/>
                        <a:latin typeface="Calibri" panose="020F0502020204030204" pitchFamily="34" charset="0"/>
                      </a:endParaRPr>
                    </a:p>
                  </a:txBody>
                  <a:tcPr marL="9739" marR="9739" marT="9739" marB="0" anchor="b"/>
                </a:tc>
                <a:tc>
                  <a:txBody>
                    <a:bodyPr/>
                    <a:lstStyle/>
                    <a:p>
                      <a:pPr algn="l" fontAlgn="b"/>
                      <a:r>
                        <a:rPr lang="en-US" sz="1200" u="none" strike="noStrike" dirty="0" err="1">
                          <a:solidFill>
                            <a:srgbClr val="000000"/>
                          </a:solidFill>
                          <a:effectLst/>
                        </a:rPr>
                        <a:t>Opana</a:t>
                      </a:r>
                      <a:r>
                        <a:rPr lang="en-US" sz="1200" u="none" strike="noStrike" dirty="0">
                          <a:solidFill>
                            <a:srgbClr val="000000"/>
                          </a:solidFill>
                          <a:effectLst/>
                        </a:rPr>
                        <a:t> ER</a:t>
                      </a:r>
                      <a:endParaRPr lang="en-US" sz="1200" b="0" i="0" u="none" strike="noStrike" dirty="0">
                        <a:solidFill>
                          <a:srgbClr val="000000"/>
                        </a:solidFill>
                        <a:effectLst/>
                        <a:latin typeface="Calibri" panose="020F0502020204030204" pitchFamily="34" charset="0"/>
                      </a:endParaRPr>
                    </a:p>
                  </a:txBody>
                  <a:tcPr marL="9739" marR="9739" marT="9739" marB="0" anchor="b"/>
                </a:tc>
                <a:tc>
                  <a:txBody>
                    <a:bodyPr/>
                    <a:lstStyle/>
                    <a:p>
                      <a:pPr algn="l" fontAlgn="b"/>
                      <a:r>
                        <a:rPr lang="en-US" sz="1200" u="none" strike="noStrike">
                          <a:solidFill>
                            <a:srgbClr val="000000"/>
                          </a:solidFill>
                          <a:effectLst/>
                        </a:rPr>
                        <a:t>Tylenol PM</a:t>
                      </a:r>
                      <a:endParaRPr lang="en-US" sz="1200" b="0" i="0" u="none" strike="noStrike">
                        <a:solidFill>
                          <a:srgbClr val="000000"/>
                        </a:solidFill>
                        <a:effectLst/>
                        <a:latin typeface="Calibri" panose="020F0502020204030204" pitchFamily="34" charset="0"/>
                      </a:endParaRPr>
                    </a:p>
                  </a:txBody>
                  <a:tcPr marL="9739" marR="9739" marT="9739" marB="0" anchor="b"/>
                </a:tc>
                <a:extLst>
                  <a:ext uri="{0D108BD9-81ED-4DB2-BD59-A6C34878D82A}">
                    <a16:rowId xmlns:a16="http://schemas.microsoft.com/office/drawing/2014/main" val="3346482435"/>
                  </a:ext>
                </a:extLst>
              </a:tr>
              <a:tr h="254382">
                <a:tc>
                  <a:txBody>
                    <a:bodyPr/>
                    <a:lstStyle/>
                    <a:p>
                      <a:pPr algn="l" fontAlgn="b"/>
                      <a:r>
                        <a:rPr lang="en-US" sz="1200" u="none" strike="noStrike" dirty="0">
                          <a:solidFill>
                            <a:srgbClr val="000000"/>
                          </a:solidFill>
                          <a:effectLst/>
                        </a:rPr>
                        <a:t>Aleve</a:t>
                      </a:r>
                      <a:endParaRPr lang="en-US" sz="1200" b="0" i="0" u="none" strike="noStrike" dirty="0">
                        <a:solidFill>
                          <a:srgbClr val="000000"/>
                        </a:solidFill>
                        <a:effectLst/>
                        <a:latin typeface="Calibri" panose="020F0502020204030204" pitchFamily="34" charset="0"/>
                      </a:endParaRPr>
                    </a:p>
                  </a:txBody>
                  <a:tcPr marL="9739" marR="9739" marT="9739" marB="0" anchor="b"/>
                </a:tc>
                <a:tc>
                  <a:txBody>
                    <a:bodyPr/>
                    <a:lstStyle/>
                    <a:p>
                      <a:pPr algn="l" fontAlgn="b"/>
                      <a:r>
                        <a:rPr lang="en-US" sz="1200" u="none" strike="noStrike" dirty="0">
                          <a:solidFill>
                            <a:srgbClr val="000000"/>
                          </a:solidFill>
                          <a:effectLst/>
                        </a:rPr>
                        <a:t>Hydrocodone</a:t>
                      </a:r>
                      <a:endParaRPr lang="en-US" sz="1200" b="0" i="0" u="none" strike="noStrike" dirty="0">
                        <a:solidFill>
                          <a:srgbClr val="000000"/>
                        </a:solidFill>
                        <a:effectLst/>
                        <a:latin typeface="Calibri" panose="020F0502020204030204" pitchFamily="34" charset="0"/>
                      </a:endParaRPr>
                    </a:p>
                  </a:txBody>
                  <a:tcPr marL="9739" marR="9739" marT="9739" marB="0" anchor="b"/>
                </a:tc>
                <a:tc>
                  <a:txBody>
                    <a:bodyPr/>
                    <a:lstStyle/>
                    <a:p>
                      <a:pPr algn="l" fontAlgn="b"/>
                      <a:r>
                        <a:rPr lang="en-US" sz="1200" u="none" strike="noStrike">
                          <a:solidFill>
                            <a:srgbClr val="000000"/>
                          </a:solidFill>
                          <a:effectLst/>
                        </a:rPr>
                        <a:t>Opana</a:t>
                      </a:r>
                      <a:endParaRPr lang="en-US" sz="1200" b="0" i="0" u="none" strike="noStrike">
                        <a:solidFill>
                          <a:srgbClr val="000000"/>
                        </a:solidFill>
                        <a:effectLst/>
                        <a:latin typeface="Calibri" panose="020F0502020204030204" pitchFamily="34" charset="0"/>
                      </a:endParaRPr>
                    </a:p>
                  </a:txBody>
                  <a:tcPr marL="9739" marR="9739" marT="9739" marB="0" anchor="b"/>
                </a:tc>
                <a:tc>
                  <a:txBody>
                    <a:bodyPr/>
                    <a:lstStyle/>
                    <a:p>
                      <a:pPr algn="l" fontAlgn="b"/>
                      <a:r>
                        <a:rPr lang="en-US" sz="1200" u="none" strike="noStrike">
                          <a:solidFill>
                            <a:srgbClr val="000000"/>
                          </a:solidFill>
                          <a:effectLst/>
                        </a:rPr>
                        <a:t>Tylenol-Codeine</a:t>
                      </a:r>
                      <a:endParaRPr lang="en-US" sz="1200" b="0" i="0" u="none" strike="noStrike">
                        <a:solidFill>
                          <a:srgbClr val="000000"/>
                        </a:solidFill>
                        <a:effectLst/>
                        <a:latin typeface="Calibri" panose="020F0502020204030204" pitchFamily="34" charset="0"/>
                      </a:endParaRPr>
                    </a:p>
                  </a:txBody>
                  <a:tcPr marL="9739" marR="9739" marT="9739" marB="0" anchor="b"/>
                </a:tc>
                <a:extLst>
                  <a:ext uri="{0D108BD9-81ED-4DB2-BD59-A6C34878D82A}">
                    <a16:rowId xmlns:a16="http://schemas.microsoft.com/office/drawing/2014/main" val="975886972"/>
                  </a:ext>
                </a:extLst>
              </a:tr>
              <a:tr h="196736">
                <a:tc>
                  <a:txBody>
                    <a:bodyPr/>
                    <a:lstStyle/>
                    <a:p>
                      <a:pPr algn="l" fontAlgn="b"/>
                      <a:r>
                        <a:rPr lang="en-US" sz="1200" u="none" strike="noStrike">
                          <a:solidFill>
                            <a:srgbClr val="000000"/>
                          </a:solidFill>
                          <a:effectLst/>
                        </a:rPr>
                        <a:t>Aspirin</a:t>
                      </a:r>
                      <a:endParaRPr lang="en-US" sz="1200" b="0" i="0" u="none" strike="noStrike">
                        <a:solidFill>
                          <a:srgbClr val="000000"/>
                        </a:solidFill>
                        <a:effectLst/>
                        <a:latin typeface="Calibri" panose="020F0502020204030204" pitchFamily="34" charset="0"/>
                      </a:endParaRPr>
                    </a:p>
                  </a:txBody>
                  <a:tcPr marL="9739" marR="9739" marT="9739" marB="0" anchor="b"/>
                </a:tc>
                <a:tc>
                  <a:txBody>
                    <a:bodyPr/>
                    <a:lstStyle/>
                    <a:p>
                      <a:pPr algn="l" fontAlgn="b"/>
                      <a:r>
                        <a:rPr lang="en-US" sz="1200" u="none" strike="noStrike">
                          <a:solidFill>
                            <a:srgbClr val="000000"/>
                          </a:solidFill>
                          <a:effectLst/>
                        </a:rPr>
                        <a:t>Ibuprofen</a:t>
                      </a:r>
                      <a:endParaRPr lang="en-US" sz="1200" b="0" i="0" u="none" strike="noStrike">
                        <a:solidFill>
                          <a:srgbClr val="000000"/>
                        </a:solidFill>
                        <a:effectLst/>
                        <a:latin typeface="Calibri" panose="020F0502020204030204" pitchFamily="34" charset="0"/>
                      </a:endParaRPr>
                    </a:p>
                  </a:txBody>
                  <a:tcPr marL="9739" marR="9739" marT="9739" marB="0" anchor="b"/>
                </a:tc>
                <a:tc>
                  <a:txBody>
                    <a:bodyPr/>
                    <a:lstStyle/>
                    <a:p>
                      <a:pPr algn="l" fontAlgn="b"/>
                      <a:r>
                        <a:rPr lang="en-US" sz="1200" u="none" strike="noStrike" dirty="0">
                          <a:solidFill>
                            <a:srgbClr val="000000"/>
                          </a:solidFill>
                          <a:effectLst/>
                        </a:rPr>
                        <a:t>Oxycodone</a:t>
                      </a:r>
                      <a:endParaRPr lang="en-US" sz="1200" b="0" i="0" u="none" strike="noStrike" dirty="0">
                        <a:solidFill>
                          <a:srgbClr val="000000"/>
                        </a:solidFill>
                        <a:effectLst/>
                        <a:latin typeface="Calibri" panose="020F0502020204030204" pitchFamily="34" charset="0"/>
                      </a:endParaRPr>
                    </a:p>
                  </a:txBody>
                  <a:tcPr marL="9739" marR="9739" marT="9739" marB="0" anchor="b"/>
                </a:tc>
                <a:tc>
                  <a:txBody>
                    <a:bodyPr/>
                    <a:lstStyle/>
                    <a:p>
                      <a:pPr algn="l" fontAlgn="b"/>
                      <a:r>
                        <a:rPr lang="en-US" sz="1200" u="none" strike="noStrike">
                          <a:solidFill>
                            <a:srgbClr val="000000"/>
                          </a:solidFill>
                          <a:effectLst/>
                        </a:rPr>
                        <a:t>Tylenol</a:t>
                      </a:r>
                      <a:endParaRPr lang="en-US" sz="1200" b="0" i="0" u="none" strike="noStrike">
                        <a:solidFill>
                          <a:srgbClr val="000000"/>
                        </a:solidFill>
                        <a:effectLst/>
                        <a:latin typeface="Calibri" panose="020F0502020204030204" pitchFamily="34" charset="0"/>
                      </a:endParaRPr>
                    </a:p>
                  </a:txBody>
                  <a:tcPr marL="9739" marR="9739" marT="9739" marB="0" anchor="b"/>
                </a:tc>
                <a:extLst>
                  <a:ext uri="{0D108BD9-81ED-4DB2-BD59-A6C34878D82A}">
                    <a16:rowId xmlns:a16="http://schemas.microsoft.com/office/drawing/2014/main" val="4094516516"/>
                  </a:ext>
                </a:extLst>
              </a:tr>
              <a:tr h="196736">
                <a:tc>
                  <a:txBody>
                    <a:bodyPr/>
                    <a:lstStyle/>
                    <a:p>
                      <a:pPr algn="l" fontAlgn="b"/>
                      <a:r>
                        <a:rPr lang="en-US" sz="1200" u="none" strike="noStrike">
                          <a:solidFill>
                            <a:srgbClr val="000000"/>
                          </a:solidFill>
                          <a:effectLst/>
                        </a:rPr>
                        <a:t>Avinza</a:t>
                      </a:r>
                      <a:endParaRPr lang="en-US" sz="1200" b="0" i="0" u="none" strike="noStrike">
                        <a:solidFill>
                          <a:srgbClr val="000000"/>
                        </a:solidFill>
                        <a:effectLst/>
                        <a:latin typeface="Calibri" panose="020F0502020204030204" pitchFamily="34" charset="0"/>
                      </a:endParaRPr>
                    </a:p>
                  </a:txBody>
                  <a:tcPr marL="9739" marR="9739" marT="9739" marB="0" anchor="b"/>
                </a:tc>
                <a:tc>
                  <a:txBody>
                    <a:bodyPr/>
                    <a:lstStyle/>
                    <a:p>
                      <a:pPr algn="l" fontAlgn="b"/>
                      <a:r>
                        <a:rPr lang="en-US" sz="1200" u="none" strike="noStrike">
                          <a:solidFill>
                            <a:srgbClr val="000000"/>
                          </a:solidFill>
                          <a:effectLst/>
                        </a:rPr>
                        <a:t>Kadian</a:t>
                      </a:r>
                      <a:endParaRPr lang="en-US" sz="1200" b="0" i="0" u="none" strike="noStrike">
                        <a:solidFill>
                          <a:srgbClr val="000000"/>
                        </a:solidFill>
                        <a:effectLst/>
                        <a:latin typeface="Calibri" panose="020F0502020204030204" pitchFamily="34" charset="0"/>
                      </a:endParaRPr>
                    </a:p>
                  </a:txBody>
                  <a:tcPr marL="9739" marR="9739" marT="9739" marB="0" anchor="b"/>
                </a:tc>
                <a:tc>
                  <a:txBody>
                    <a:bodyPr/>
                    <a:lstStyle/>
                    <a:p>
                      <a:pPr algn="l" fontAlgn="b"/>
                      <a:r>
                        <a:rPr lang="en-US" sz="1200" u="none" strike="noStrike" dirty="0" err="1">
                          <a:solidFill>
                            <a:srgbClr val="000000"/>
                          </a:solidFill>
                          <a:effectLst/>
                        </a:rPr>
                        <a:t>Oxycotin</a:t>
                      </a:r>
                      <a:endParaRPr lang="en-US" sz="1200" b="0" i="0" u="none" strike="noStrike" dirty="0">
                        <a:solidFill>
                          <a:srgbClr val="000000"/>
                        </a:solidFill>
                        <a:effectLst/>
                        <a:latin typeface="Calibri" panose="020F0502020204030204" pitchFamily="34" charset="0"/>
                      </a:endParaRPr>
                    </a:p>
                  </a:txBody>
                  <a:tcPr marL="9739" marR="9739" marT="9739" marB="0" anchor="b"/>
                </a:tc>
                <a:tc>
                  <a:txBody>
                    <a:bodyPr/>
                    <a:lstStyle/>
                    <a:p>
                      <a:pPr algn="l" fontAlgn="b"/>
                      <a:r>
                        <a:rPr lang="en-US" sz="1200" u="none" strike="noStrike">
                          <a:solidFill>
                            <a:srgbClr val="000000"/>
                          </a:solidFill>
                          <a:effectLst/>
                        </a:rPr>
                        <a:t>Ultracet</a:t>
                      </a:r>
                      <a:endParaRPr lang="en-US" sz="1200" b="0" i="0" u="none" strike="noStrike">
                        <a:solidFill>
                          <a:srgbClr val="000000"/>
                        </a:solidFill>
                        <a:effectLst/>
                        <a:latin typeface="Calibri" panose="020F0502020204030204" pitchFamily="34" charset="0"/>
                      </a:endParaRPr>
                    </a:p>
                  </a:txBody>
                  <a:tcPr marL="9739" marR="9739" marT="9739" marB="0" anchor="b"/>
                </a:tc>
                <a:extLst>
                  <a:ext uri="{0D108BD9-81ED-4DB2-BD59-A6C34878D82A}">
                    <a16:rowId xmlns:a16="http://schemas.microsoft.com/office/drawing/2014/main" val="2489769809"/>
                  </a:ext>
                </a:extLst>
              </a:tr>
              <a:tr h="383732">
                <a:tc>
                  <a:txBody>
                    <a:bodyPr/>
                    <a:lstStyle/>
                    <a:p>
                      <a:pPr algn="l" fontAlgn="b"/>
                      <a:r>
                        <a:rPr lang="en-US" sz="1200" u="none" strike="noStrike">
                          <a:solidFill>
                            <a:srgbClr val="000000"/>
                          </a:solidFill>
                          <a:effectLst/>
                        </a:rPr>
                        <a:t>Buprenorphine -Naloxone</a:t>
                      </a:r>
                      <a:endParaRPr lang="en-US" sz="1200" b="0" i="0" u="none" strike="noStrike">
                        <a:solidFill>
                          <a:srgbClr val="000000"/>
                        </a:solidFill>
                        <a:effectLst/>
                        <a:latin typeface="Calibri" panose="020F0502020204030204" pitchFamily="34" charset="0"/>
                      </a:endParaRPr>
                    </a:p>
                  </a:txBody>
                  <a:tcPr marL="9739" marR="9739" marT="9739" marB="0" anchor="b"/>
                </a:tc>
                <a:tc>
                  <a:txBody>
                    <a:bodyPr/>
                    <a:lstStyle/>
                    <a:p>
                      <a:pPr algn="l" fontAlgn="b"/>
                      <a:r>
                        <a:rPr lang="en-US" sz="1200" u="none" strike="noStrike">
                          <a:solidFill>
                            <a:srgbClr val="000000"/>
                          </a:solidFill>
                          <a:effectLst/>
                        </a:rPr>
                        <a:t>Lortab</a:t>
                      </a:r>
                      <a:endParaRPr lang="en-US" sz="1200" b="0" i="0" u="none" strike="noStrike">
                        <a:solidFill>
                          <a:srgbClr val="000000"/>
                        </a:solidFill>
                        <a:effectLst/>
                        <a:latin typeface="Calibri" panose="020F0502020204030204" pitchFamily="34" charset="0"/>
                      </a:endParaRPr>
                    </a:p>
                  </a:txBody>
                  <a:tcPr marL="9739" marR="9739" marT="9739" marB="0" anchor="b"/>
                </a:tc>
                <a:tc>
                  <a:txBody>
                    <a:bodyPr/>
                    <a:lstStyle/>
                    <a:p>
                      <a:pPr algn="l" fontAlgn="b"/>
                      <a:r>
                        <a:rPr lang="en-US" sz="1200" u="none" strike="noStrike" dirty="0">
                          <a:solidFill>
                            <a:srgbClr val="000000"/>
                          </a:solidFill>
                          <a:effectLst/>
                        </a:rPr>
                        <a:t>Oxymorphone ER</a:t>
                      </a:r>
                      <a:endParaRPr lang="en-US" sz="1200" b="0" i="0" u="none" strike="noStrike" dirty="0">
                        <a:solidFill>
                          <a:srgbClr val="000000"/>
                        </a:solidFill>
                        <a:effectLst/>
                        <a:latin typeface="Calibri" panose="020F0502020204030204" pitchFamily="34" charset="0"/>
                      </a:endParaRPr>
                    </a:p>
                  </a:txBody>
                  <a:tcPr marL="9739" marR="9739" marT="9739" marB="0" anchor="b"/>
                </a:tc>
                <a:tc>
                  <a:txBody>
                    <a:bodyPr/>
                    <a:lstStyle/>
                    <a:p>
                      <a:pPr algn="l" fontAlgn="b"/>
                      <a:r>
                        <a:rPr lang="en-US" sz="1200" u="none" strike="noStrike">
                          <a:solidFill>
                            <a:srgbClr val="000000"/>
                          </a:solidFill>
                          <a:effectLst/>
                        </a:rPr>
                        <a:t>Ultram ER</a:t>
                      </a:r>
                      <a:endParaRPr lang="en-US" sz="1200" b="0" i="0" u="none" strike="noStrike">
                        <a:solidFill>
                          <a:srgbClr val="000000"/>
                        </a:solidFill>
                        <a:effectLst/>
                        <a:latin typeface="Calibri" panose="020F0502020204030204" pitchFamily="34" charset="0"/>
                      </a:endParaRPr>
                    </a:p>
                  </a:txBody>
                  <a:tcPr marL="9739" marR="9739" marT="9739" marB="0" anchor="b"/>
                </a:tc>
                <a:extLst>
                  <a:ext uri="{0D108BD9-81ED-4DB2-BD59-A6C34878D82A}">
                    <a16:rowId xmlns:a16="http://schemas.microsoft.com/office/drawing/2014/main" val="3701592605"/>
                  </a:ext>
                </a:extLst>
              </a:tr>
              <a:tr h="254382">
                <a:tc>
                  <a:txBody>
                    <a:bodyPr/>
                    <a:lstStyle/>
                    <a:p>
                      <a:pPr algn="l" fontAlgn="b"/>
                      <a:r>
                        <a:rPr lang="en-US" sz="1200" u="none" strike="noStrike">
                          <a:solidFill>
                            <a:srgbClr val="000000"/>
                          </a:solidFill>
                          <a:effectLst/>
                        </a:rPr>
                        <a:t>Buprenorphine</a:t>
                      </a:r>
                      <a:endParaRPr lang="en-US" sz="1200" b="0" i="0" u="none" strike="noStrike">
                        <a:solidFill>
                          <a:srgbClr val="000000"/>
                        </a:solidFill>
                        <a:effectLst/>
                        <a:latin typeface="Calibri" panose="020F0502020204030204" pitchFamily="34" charset="0"/>
                      </a:endParaRPr>
                    </a:p>
                  </a:txBody>
                  <a:tcPr marL="9739" marR="9739" marT="9739" marB="0" anchor="b"/>
                </a:tc>
                <a:tc>
                  <a:txBody>
                    <a:bodyPr/>
                    <a:lstStyle/>
                    <a:p>
                      <a:pPr algn="l" fontAlgn="b"/>
                      <a:r>
                        <a:rPr lang="en-US" sz="1200" u="none" strike="noStrike">
                          <a:solidFill>
                            <a:srgbClr val="000000"/>
                          </a:solidFill>
                          <a:effectLst/>
                        </a:rPr>
                        <a:t>Methadone</a:t>
                      </a:r>
                      <a:endParaRPr lang="en-US" sz="1200" b="0" i="0" u="none" strike="noStrike">
                        <a:solidFill>
                          <a:srgbClr val="000000"/>
                        </a:solidFill>
                        <a:effectLst/>
                        <a:latin typeface="Calibri" panose="020F0502020204030204" pitchFamily="34" charset="0"/>
                      </a:endParaRPr>
                    </a:p>
                  </a:txBody>
                  <a:tcPr marL="9739" marR="9739" marT="9739" marB="0" anchor="b"/>
                </a:tc>
                <a:tc>
                  <a:txBody>
                    <a:bodyPr/>
                    <a:lstStyle/>
                    <a:p>
                      <a:pPr algn="l" fontAlgn="b"/>
                      <a:r>
                        <a:rPr lang="en-US" sz="1200" u="none" strike="noStrike">
                          <a:solidFill>
                            <a:srgbClr val="000000"/>
                          </a:solidFill>
                          <a:effectLst/>
                        </a:rPr>
                        <a:t>Oxymorphone</a:t>
                      </a:r>
                      <a:endParaRPr lang="en-US" sz="1200" b="0" i="0" u="none" strike="noStrike">
                        <a:solidFill>
                          <a:srgbClr val="000000"/>
                        </a:solidFill>
                        <a:effectLst/>
                        <a:latin typeface="Calibri" panose="020F0502020204030204" pitchFamily="34" charset="0"/>
                      </a:endParaRPr>
                    </a:p>
                  </a:txBody>
                  <a:tcPr marL="9739" marR="9739" marT="9739" marB="0" anchor="b"/>
                </a:tc>
                <a:tc>
                  <a:txBody>
                    <a:bodyPr/>
                    <a:lstStyle/>
                    <a:p>
                      <a:pPr algn="l" fontAlgn="b"/>
                      <a:r>
                        <a:rPr lang="en-US" sz="1200" u="none" strike="noStrike" dirty="0">
                          <a:solidFill>
                            <a:srgbClr val="000000"/>
                          </a:solidFill>
                          <a:effectLst/>
                        </a:rPr>
                        <a:t>Ultram</a:t>
                      </a:r>
                      <a:endParaRPr lang="en-US" sz="1200" b="0" i="0" u="none" strike="noStrike" dirty="0">
                        <a:solidFill>
                          <a:srgbClr val="000000"/>
                        </a:solidFill>
                        <a:effectLst/>
                        <a:latin typeface="Calibri" panose="020F0502020204030204" pitchFamily="34" charset="0"/>
                      </a:endParaRPr>
                    </a:p>
                  </a:txBody>
                  <a:tcPr marL="9739" marR="9739" marT="9739" marB="0" anchor="b"/>
                </a:tc>
                <a:extLst>
                  <a:ext uri="{0D108BD9-81ED-4DB2-BD59-A6C34878D82A}">
                    <a16:rowId xmlns:a16="http://schemas.microsoft.com/office/drawing/2014/main" val="3764282659"/>
                  </a:ext>
                </a:extLst>
              </a:tr>
              <a:tr h="196736">
                <a:tc>
                  <a:txBody>
                    <a:bodyPr/>
                    <a:lstStyle/>
                    <a:p>
                      <a:pPr algn="l" fontAlgn="b"/>
                      <a:r>
                        <a:rPr lang="en-US" sz="1200" u="none" strike="noStrike">
                          <a:solidFill>
                            <a:srgbClr val="000000"/>
                          </a:solidFill>
                          <a:effectLst/>
                        </a:rPr>
                        <a:t>Codeine</a:t>
                      </a:r>
                      <a:endParaRPr lang="en-US" sz="1200" b="0" i="0" u="none" strike="noStrike">
                        <a:solidFill>
                          <a:srgbClr val="000000"/>
                        </a:solidFill>
                        <a:effectLst/>
                        <a:latin typeface="Calibri" panose="020F0502020204030204" pitchFamily="34" charset="0"/>
                      </a:endParaRPr>
                    </a:p>
                  </a:txBody>
                  <a:tcPr marL="9739" marR="9739" marT="9739" marB="0" anchor="b"/>
                </a:tc>
                <a:tc>
                  <a:txBody>
                    <a:bodyPr/>
                    <a:lstStyle/>
                    <a:p>
                      <a:pPr algn="l" fontAlgn="b"/>
                      <a:r>
                        <a:rPr lang="en-US" sz="1200" u="none" strike="noStrike">
                          <a:solidFill>
                            <a:srgbClr val="000000"/>
                          </a:solidFill>
                          <a:effectLst/>
                        </a:rPr>
                        <a:t>Morphine ER</a:t>
                      </a:r>
                      <a:endParaRPr lang="en-US" sz="1200" b="0" i="0" u="none" strike="noStrike">
                        <a:solidFill>
                          <a:srgbClr val="000000"/>
                        </a:solidFill>
                        <a:effectLst/>
                        <a:latin typeface="Calibri" panose="020F0502020204030204" pitchFamily="34" charset="0"/>
                      </a:endParaRPr>
                    </a:p>
                  </a:txBody>
                  <a:tcPr marL="9739" marR="9739" marT="9739" marB="0" anchor="b"/>
                </a:tc>
                <a:tc>
                  <a:txBody>
                    <a:bodyPr/>
                    <a:lstStyle/>
                    <a:p>
                      <a:pPr algn="l" fontAlgn="b"/>
                      <a:r>
                        <a:rPr lang="en-US" sz="1200" u="none" strike="noStrike">
                          <a:solidFill>
                            <a:srgbClr val="000000"/>
                          </a:solidFill>
                          <a:effectLst/>
                        </a:rPr>
                        <a:t>Percocet</a:t>
                      </a:r>
                      <a:endParaRPr lang="en-US" sz="1200" b="0" i="0" u="none" strike="noStrike">
                        <a:solidFill>
                          <a:srgbClr val="000000"/>
                        </a:solidFill>
                        <a:effectLst/>
                        <a:latin typeface="Calibri" panose="020F0502020204030204" pitchFamily="34" charset="0"/>
                      </a:endParaRPr>
                    </a:p>
                  </a:txBody>
                  <a:tcPr marL="9739" marR="9739" marT="9739" marB="0" anchor="b"/>
                </a:tc>
                <a:tc>
                  <a:txBody>
                    <a:bodyPr/>
                    <a:lstStyle/>
                    <a:p>
                      <a:pPr algn="l" fontAlgn="b"/>
                      <a:r>
                        <a:rPr lang="en-US" sz="1200" u="none" strike="noStrike">
                          <a:solidFill>
                            <a:srgbClr val="000000"/>
                          </a:solidFill>
                          <a:effectLst/>
                        </a:rPr>
                        <a:t>Vicodin</a:t>
                      </a:r>
                      <a:endParaRPr lang="en-US" sz="1200" b="0" i="0" u="none" strike="noStrike">
                        <a:solidFill>
                          <a:srgbClr val="000000"/>
                        </a:solidFill>
                        <a:effectLst/>
                        <a:latin typeface="Calibri" panose="020F0502020204030204" pitchFamily="34" charset="0"/>
                      </a:endParaRPr>
                    </a:p>
                  </a:txBody>
                  <a:tcPr marL="9739" marR="9739" marT="9739" marB="0" anchor="b"/>
                </a:tc>
                <a:extLst>
                  <a:ext uri="{0D108BD9-81ED-4DB2-BD59-A6C34878D82A}">
                    <a16:rowId xmlns:a16="http://schemas.microsoft.com/office/drawing/2014/main" val="4286688975"/>
                  </a:ext>
                </a:extLst>
              </a:tr>
              <a:tr h="196736">
                <a:tc>
                  <a:txBody>
                    <a:bodyPr/>
                    <a:lstStyle/>
                    <a:p>
                      <a:pPr algn="l" fontAlgn="b"/>
                      <a:r>
                        <a:rPr lang="en-US" sz="1200" u="none" strike="noStrike">
                          <a:solidFill>
                            <a:srgbClr val="000000"/>
                          </a:solidFill>
                          <a:effectLst/>
                        </a:rPr>
                        <a:t>Demerol</a:t>
                      </a:r>
                      <a:endParaRPr lang="en-US" sz="1200" b="0" i="0" u="none" strike="noStrike">
                        <a:solidFill>
                          <a:srgbClr val="000000"/>
                        </a:solidFill>
                        <a:effectLst/>
                        <a:latin typeface="Calibri" panose="020F0502020204030204" pitchFamily="34" charset="0"/>
                      </a:endParaRPr>
                    </a:p>
                  </a:txBody>
                  <a:tcPr marL="9739" marR="9739" marT="9739" marB="0" anchor="b"/>
                </a:tc>
                <a:tc>
                  <a:txBody>
                    <a:bodyPr/>
                    <a:lstStyle/>
                    <a:p>
                      <a:pPr algn="l" fontAlgn="b"/>
                      <a:r>
                        <a:rPr lang="en-US" sz="1200" u="none" strike="noStrike">
                          <a:solidFill>
                            <a:srgbClr val="000000"/>
                          </a:solidFill>
                          <a:effectLst/>
                        </a:rPr>
                        <a:t>Morphine</a:t>
                      </a:r>
                      <a:endParaRPr lang="en-US" sz="1200" b="0" i="0" u="none" strike="noStrike">
                        <a:solidFill>
                          <a:srgbClr val="000000"/>
                        </a:solidFill>
                        <a:effectLst/>
                        <a:latin typeface="Calibri" panose="020F0502020204030204" pitchFamily="34" charset="0"/>
                      </a:endParaRPr>
                    </a:p>
                  </a:txBody>
                  <a:tcPr marL="9739" marR="9739" marT="9739" marB="0" anchor="b"/>
                </a:tc>
                <a:tc>
                  <a:txBody>
                    <a:bodyPr/>
                    <a:lstStyle/>
                    <a:p>
                      <a:pPr algn="l" fontAlgn="b"/>
                      <a:r>
                        <a:rPr lang="en-US" sz="1200" u="none" strike="noStrike">
                          <a:solidFill>
                            <a:srgbClr val="000000"/>
                          </a:solidFill>
                          <a:effectLst/>
                        </a:rPr>
                        <a:t>Percodan</a:t>
                      </a:r>
                      <a:endParaRPr lang="en-US" sz="1200" b="0" i="0" u="none" strike="noStrike">
                        <a:solidFill>
                          <a:srgbClr val="000000"/>
                        </a:solidFill>
                        <a:effectLst/>
                        <a:latin typeface="Calibri" panose="020F0502020204030204" pitchFamily="34" charset="0"/>
                      </a:endParaRPr>
                    </a:p>
                  </a:txBody>
                  <a:tcPr marL="9739" marR="9739" marT="9739" marB="0" anchor="b"/>
                </a:tc>
                <a:tc>
                  <a:txBody>
                    <a:bodyPr/>
                    <a:lstStyle/>
                    <a:p>
                      <a:pPr algn="l" fontAlgn="b"/>
                      <a:r>
                        <a:rPr lang="en-US" sz="1200" u="none" strike="noStrike" dirty="0" err="1">
                          <a:solidFill>
                            <a:srgbClr val="000000"/>
                          </a:solidFill>
                          <a:effectLst/>
                        </a:rPr>
                        <a:t>Zohydro</a:t>
                      </a:r>
                      <a:r>
                        <a:rPr lang="en-US" sz="1200" u="none" strike="noStrike" dirty="0">
                          <a:solidFill>
                            <a:srgbClr val="000000"/>
                          </a:solidFill>
                          <a:effectLst/>
                        </a:rPr>
                        <a:t> ER</a:t>
                      </a:r>
                      <a:endParaRPr lang="en-US" sz="1200" b="0" i="0" u="none" strike="noStrike" dirty="0">
                        <a:solidFill>
                          <a:srgbClr val="000000"/>
                        </a:solidFill>
                        <a:effectLst/>
                        <a:latin typeface="Calibri" panose="020F0502020204030204" pitchFamily="34" charset="0"/>
                      </a:endParaRPr>
                    </a:p>
                  </a:txBody>
                  <a:tcPr marL="9739" marR="9739" marT="9739" marB="0" anchor="b"/>
                </a:tc>
                <a:extLst>
                  <a:ext uri="{0D108BD9-81ED-4DB2-BD59-A6C34878D82A}">
                    <a16:rowId xmlns:a16="http://schemas.microsoft.com/office/drawing/2014/main" val="4225745070"/>
                  </a:ext>
                </a:extLst>
              </a:tr>
              <a:tr h="196736">
                <a:tc>
                  <a:txBody>
                    <a:bodyPr/>
                    <a:lstStyle/>
                    <a:p>
                      <a:pPr algn="l" fontAlgn="b"/>
                      <a:r>
                        <a:rPr lang="en-US" sz="1200" u="none" strike="noStrike">
                          <a:solidFill>
                            <a:srgbClr val="000000"/>
                          </a:solidFill>
                          <a:effectLst/>
                        </a:rPr>
                        <a:t>Dilaudid</a:t>
                      </a:r>
                      <a:endParaRPr lang="en-US" sz="1200" b="0" i="0" u="none" strike="noStrike">
                        <a:solidFill>
                          <a:srgbClr val="000000"/>
                        </a:solidFill>
                        <a:effectLst/>
                        <a:latin typeface="Calibri" panose="020F0502020204030204" pitchFamily="34" charset="0"/>
                      </a:endParaRPr>
                    </a:p>
                  </a:txBody>
                  <a:tcPr marL="9739" marR="9739" marT="9739" marB="0" anchor="b"/>
                </a:tc>
                <a:tc>
                  <a:txBody>
                    <a:bodyPr/>
                    <a:lstStyle/>
                    <a:p>
                      <a:pPr algn="l" fontAlgn="b"/>
                      <a:r>
                        <a:rPr lang="en-US" sz="1200" u="none" strike="noStrike">
                          <a:solidFill>
                            <a:srgbClr val="000000"/>
                          </a:solidFill>
                          <a:effectLst/>
                        </a:rPr>
                        <a:t>Motrin</a:t>
                      </a:r>
                      <a:endParaRPr lang="en-US" sz="1200" b="0" i="0" u="none" strike="noStrike">
                        <a:solidFill>
                          <a:srgbClr val="000000"/>
                        </a:solidFill>
                        <a:effectLst/>
                        <a:latin typeface="Calibri" panose="020F0502020204030204" pitchFamily="34" charset="0"/>
                      </a:endParaRPr>
                    </a:p>
                  </a:txBody>
                  <a:tcPr marL="9739" marR="9739" marT="9739" marB="0" anchor="b"/>
                </a:tc>
                <a:tc>
                  <a:txBody>
                    <a:bodyPr/>
                    <a:lstStyle/>
                    <a:p>
                      <a:pPr algn="l" fontAlgn="b"/>
                      <a:r>
                        <a:rPr lang="en-US" sz="1200" u="none" strike="noStrike">
                          <a:solidFill>
                            <a:srgbClr val="000000"/>
                          </a:solidFill>
                          <a:effectLst/>
                        </a:rPr>
                        <a:t>Roxicodone</a:t>
                      </a:r>
                      <a:endParaRPr lang="en-US" sz="1200" b="0" i="0" u="none" strike="noStrike">
                        <a:solidFill>
                          <a:srgbClr val="000000"/>
                        </a:solidFill>
                        <a:effectLst/>
                        <a:latin typeface="Calibri" panose="020F0502020204030204" pitchFamily="34" charset="0"/>
                      </a:endParaRPr>
                    </a:p>
                  </a:txBody>
                  <a:tcPr marL="9739" marR="9739" marT="9739"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739" marR="9739" marT="9739" marB="0" anchor="b"/>
                </a:tc>
                <a:extLst>
                  <a:ext uri="{0D108BD9-81ED-4DB2-BD59-A6C34878D82A}">
                    <a16:rowId xmlns:a16="http://schemas.microsoft.com/office/drawing/2014/main" val="2015814026"/>
                  </a:ext>
                </a:extLst>
              </a:tr>
              <a:tr h="196736">
                <a:tc>
                  <a:txBody>
                    <a:bodyPr/>
                    <a:lstStyle/>
                    <a:p>
                      <a:pPr algn="l" fontAlgn="b"/>
                      <a:r>
                        <a:rPr lang="en-US" sz="1200" u="none" strike="noStrike" dirty="0">
                          <a:solidFill>
                            <a:srgbClr val="000000"/>
                          </a:solidFill>
                          <a:effectLst/>
                        </a:rPr>
                        <a:t>Duragesic</a:t>
                      </a:r>
                      <a:endParaRPr lang="en-US" sz="1200" b="0" i="0" u="none" strike="noStrike" dirty="0">
                        <a:solidFill>
                          <a:srgbClr val="000000"/>
                        </a:solidFill>
                        <a:effectLst/>
                        <a:latin typeface="Calibri" panose="020F0502020204030204" pitchFamily="34" charset="0"/>
                      </a:endParaRPr>
                    </a:p>
                  </a:txBody>
                  <a:tcPr marL="9739" marR="9739" marT="9739" marB="0" anchor="b"/>
                </a:tc>
                <a:tc>
                  <a:txBody>
                    <a:bodyPr/>
                    <a:lstStyle/>
                    <a:p>
                      <a:pPr algn="l" fontAlgn="b"/>
                      <a:r>
                        <a:rPr lang="en-US" sz="1200" u="none" strike="noStrike">
                          <a:solidFill>
                            <a:srgbClr val="000000"/>
                          </a:solidFill>
                          <a:effectLst/>
                        </a:rPr>
                        <a:t>MS Contin</a:t>
                      </a:r>
                      <a:endParaRPr lang="en-US" sz="1200" b="0" i="0" u="none" strike="noStrike">
                        <a:solidFill>
                          <a:srgbClr val="000000"/>
                        </a:solidFill>
                        <a:effectLst/>
                        <a:latin typeface="Calibri" panose="020F0502020204030204" pitchFamily="34" charset="0"/>
                      </a:endParaRPr>
                    </a:p>
                  </a:txBody>
                  <a:tcPr marL="9739" marR="9739" marT="9739" marB="0" anchor="b"/>
                </a:tc>
                <a:tc>
                  <a:txBody>
                    <a:bodyPr/>
                    <a:lstStyle/>
                    <a:p>
                      <a:pPr algn="l" fontAlgn="b"/>
                      <a:r>
                        <a:rPr lang="en-US" sz="1200" u="none" strike="noStrike">
                          <a:solidFill>
                            <a:srgbClr val="000000"/>
                          </a:solidFill>
                          <a:effectLst/>
                        </a:rPr>
                        <a:t>Suboxone</a:t>
                      </a:r>
                      <a:endParaRPr lang="en-US" sz="1200" b="0" i="0" u="none" strike="noStrike">
                        <a:solidFill>
                          <a:srgbClr val="000000"/>
                        </a:solidFill>
                        <a:effectLst/>
                        <a:latin typeface="Calibri" panose="020F0502020204030204" pitchFamily="34" charset="0"/>
                      </a:endParaRPr>
                    </a:p>
                  </a:txBody>
                  <a:tcPr marL="9739" marR="9739" marT="9739"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739" marR="9739" marT="9739" marB="0" anchor="b"/>
                </a:tc>
                <a:extLst>
                  <a:ext uri="{0D108BD9-81ED-4DB2-BD59-A6C34878D82A}">
                    <a16:rowId xmlns:a16="http://schemas.microsoft.com/office/drawing/2014/main" val="1597388960"/>
                  </a:ext>
                </a:extLst>
              </a:tr>
            </a:tbl>
          </a:graphicData>
        </a:graphic>
      </p:graphicFrame>
    </p:spTree>
    <p:extLst>
      <p:ext uri="{BB962C8B-B14F-4D97-AF65-F5344CB8AC3E}">
        <p14:creationId xmlns:p14="http://schemas.microsoft.com/office/powerpoint/2010/main" val="4121285715"/>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167CEA-8EC6-3F4B-8D9D-E7B7B44432D9}"/>
              </a:ext>
            </a:extLst>
          </p:cNvPr>
          <p:cNvPicPr>
            <a:picLocks noChangeAspect="1"/>
          </p:cNvPicPr>
          <p:nvPr/>
        </p:nvPicPr>
        <p:blipFill>
          <a:blip r:embed="rId2"/>
          <a:stretch>
            <a:fillRect/>
          </a:stretch>
        </p:blipFill>
        <p:spPr>
          <a:xfrm>
            <a:off x="1123950" y="152400"/>
            <a:ext cx="6896100" cy="4838700"/>
          </a:xfrm>
          <a:prstGeom prst="rect">
            <a:avLst/>
          </a:prstGeom>
        </p:spPr>
      </p:pic>
    </p:spTree>
    <p:extLst>
      <p:ext uri="{BB962C8B-B14F-4D97-AF65-F5344CB8AC3E}">
        <p14:creationId xmlns:p14="http://schemas.microsoft.com/office/powerpoint/2010/main" val="82901389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18FCB-F0FA-2844-893D-0EAB92450718}"/>
              </a:ext>
            </a:extLst>
          </p:cNvPr>
          <p:cNvSpPr>
            <a:spLocks noGrp="1"/>
          </p:cNvSpPr>
          <p:nvPr>
            <p:ph type="title"/>
          </p:nvPr>
        </p:nvSpPr>
        <p:spPr/>
        <p:txBody>
          <a:bodyPr/>
          <a:lstStyle/>
          <a:p>
            <a:r>
              <a:rPr lang="en-US" dirty="0"/>
              <a:t>Methodological Approach</a:t>
            </a:r>
          </a:p>
        </p:txBody>
      </p:sp>
      <p:sp>
        <p:nvSpPr>
          <p:cNvPr id="3" name="Text Placeholder 2">
            <a:extLst>
              <a:ext uri="{FF2B5EF4-FFF2-40B4-BE49-F238E27FC236}">
                <a16:creationId xmlns:a16="http://schemas.microsoft.com/office/drawing/2014/main" id="{6A890819-38B7-9149-81A8-7BD2B5E7B37A}"/>
              </a:ext>
            </a:extLst>
          </p:cNvPr>
          <p:cNvSpPr>
            <a:spLocks noGrp="1"/>
          </p:cNvSpPr>
          <p:nvPr>
            <p:ph type="body" sz="quarter" idx="10"/>
          </p:nvPr>
        </p:nvSpPr>
        <p:spPr/>
        <p:txBody>
          <a:bodyPr/>
          <a:lstStyle/>
          <a:p>
            <a:pPr marL="457200" indent="-457200">
              <a:buFont typeface="+mj-lt"/>
              <a:buAutoNum type="arabicPeriod"/>
            </a:pPr>
            <a:r>
              <a:rPr lang="en-US" dirty="0"/>
              <a:t>Cognitive Interviews</a:t>
            </a:r>
          </a:p>
          <a:p>
            <a:pPr marL="457200" indent="-457200">
              <a:buFont typeface="+mj-lt"/>
              <a:buAutoNum type="arabicPeriod"/>
            </a:pPr>
            <a:r>
              <a:rPr lang="en-US" dirty="0"/>
              <a:t>Pile Sorting</a:t>
            </a:r>
          </a:p>
          <a:p>
            <a:pPr marL="457200" indent="-457200">
              <a:buFont typeface="+mj-lt"/>
              <a:buAutoNum type="arabicPeriod"/>
            </a:pPr>
            <a:r>
              <a:rPr lang="en-US" dirty="0"/>
              <a:t>Web Survey</a:t>
            </a:r>
          </a:p>
          <a:p>
            <a:pPr marL="857250" lvl="1" indent="-457200">
              <a:buFont typeface="Arial" panose="020B0604020202020204" pitchFamily="34" charset="0"/>
              <a:buChar char="•"/>
            </a:pPr>
            <a:r>
              <a:rPr lang="en-US" dirty="0"/>
              <a:t>NCHS’ Research and Development Survey on NORC’s </a:t>
            </a:r>
            <a:r>
              <a:rPr lang="en-US" dirty="0" err="1"/>
              <a:t>Amerispeak</a:t>
            </a:r>
            <a:r>
              <a:rPr lang="en-US" dirty="0"/>
              <a:t> Panel</a:t>
            </a:r>
          </a:p>
          <a:p>
            <a:pPr marL="857250" lvl="1" indent="-457200">
              <a:buFont typeface="Arial" panose="020B0604020202020204" pitchFamily="34" charset="0"/>
              <a:buChar char="•"/>
            </a:pPr>
            <a:r>
              <a:rPr lang="en-US" dirty="0"/>
              <a:t>Respondents received both versions of the opioid use questions, with a 2-by-2 random design determining whether Rs received NHIS or NSDUH questions first, and whether they saw images and text or text only for the NSDUH questions</a:t>
            </a:r>
          </a:p>
        </p:txBody>
      </p:sp>
    </p:spTree>
    <p:extLst>
      <p:ext uri="{BB962C8B-B14F-4D97-AF65-F5344CB8AC3E}">
        <p14:creationId xmlns:p14="http://schemas.microsoft.com/office/powerpoint/2010/main" val="234242160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3121" y="-311084"/>
            <a:ext cx="0" cy="0"/>
          </a:xfrm>
        </p:spPr>
        <p:txBody>
          <a:bodyPr>
            <a:normAutofit fontScale="90000"/>
          </a:bodyPr>
          <a:lstStyle/>
          <a:p>
            <a:endParaRPr lang="en-US" sz="2000" dirty="0"/>
          </a:p>
        </p:txBody>
      </p:sp>
      <p:sp>
        <p:nvSpPr>
          <p:cNvPr id="20" name="Rounded Rectangle 19"/>
          <p:cNvSpPr/>
          <p:nvPr/>
        </p:nvSpPr>
        <p:spPr>
          <a:xfrm>
            <a:off x="4200525" y="1277727"/>
            <a:ext cx="1863090" cy="340519"/>
          </a:xfrm>
          <a:prstGeom prst="roundRect">
            <a:avLst/>
          </a:prstGeom>
          <a:ln>
            <a:solidFill>
              <a:schemeClr val="tx1"/>
            </a:solidFill>
          </a:ln>
        </p:spPr>
        <p:txBody>
          <a:bodyPr wrap="square" rtlCol="0" anchor="ctr">
            <a:spAutoFit/>
          </a:bodyPr>
          <a:lstStyle/>
          <a:p>
            <a:pPr algn="ctr"/>
            <a:r>
              <a:rPr lang="en-US" sz="1400" b="1" kern="0" dirty="0"/>
              <a:t>NHIS Item </a:t>
            </a:r>
            <a:r>
              <a:rPr lang="en-US" sz="1400" kern="0" dirty="0"/>
              <a:t>(YES/NO)</a:t>
            </a:r>
          </a:p>
        </p:txBody>
      </p:sp>
      <p:sp>
        <p:nvSpPr>
          <p:cNvPr id="2" name="Rounded Rectangle 1"/>
          <p:cNvSpPr/>
          <p:nvPr/>
        </p:nvSpPr>
        <p:spPr>
          <a:xfrm>
            <a:off x="273118" y="2192765"/>
            <a:ext cx="1210550" cy="578882"/>
          </a:xfrm>
          <a:prstGeom prst="roundRect">
            <a:avLst/>
          </a:prstGeom>
        </p:spPr>
        <p:txBody>
          <a:bodyPr wrap="square" rtlCol="0" anchor="ctr">
            <a:spAutoFit/>
          </a:bodyPr>
          <a:lstStyle/>
          <a:p>
            <a:pPr algn="ctr"/>
            <a:r>
              <a:rPr lang="en-US" sz="1400" b="1" kern="0" dirty="0"/>
              <a:t>STUDY SAMPLE</a:t>
            </a:r>
          </a:p>
        </p:txBody>
      </p:sp>
      <p:cxnSp>
        <p:nvCxnSpPr>
          <p:cNvPr id="17" name="Straight Arrow Connector 16"/>
          <p:cNvCxnSpPr/>
          <p:nvPr/>
        </p:nvCxnSpPr>
        <p:spPr bwMode="auto">
          <a:xfrm>
            <a:off x="6259473" y="2947507"/>
            <a:ext cx="485406" cy="344776"/>
          </a:xfrm>
          <a:prstGeom prst="straightConnector1">
            <a:avLst/>
          </a:prstGeom>
          <a:solidFill>
            <a:schemeClr val="accent1"/>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Arrow Connector 22"/>
          <p:cNvCxnSpPr/>
          <p:nvPr/>
        </p:nvCxnSpPr>
        <p:spPr bwMode="auto">
          <a:xfrm flipV="1">
            <a:off x="6259473" y="3363576"/>
            <a:ext cx="485406" cy="342900"/>
          </a:xfrm>
          <a:prstGeom prst="straightConnector1">
            <a:avLst/>
          </a:prstGeom>
          <a:solidFill>
            <a:schemeClr val="accent1"/>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Rounded Rectangle 23"/>
          <p:cNvSpPr/>
          <p:nvPr/>
        </p:nvSpPr>
        <p:spPr>
          <a:xfrm>
            <a:off x="6852740" y="3125215"/>
            <a:ext cx="1863090" cy="340519"/>
          </a:xfrm>
          <a:prstGeom prst="roundRect">
            <a:avLst/>
          </a:prstGeom>
          <a:ln>
            <a:solidFill>
              <a:schemeClr val="tx1"/>
            </a:solidFill>
          </a:ln>
        </p:spPr>
        <p:txBody>
          <a:bodyPr wrap="square" rtlCol="0" anchor="ctr">
            <a:spAutoFit/>
          </a:bodyPr>
          <a:lstStyle/>
          <a:p>
            <a:pPr algn="ctr"/>
            <a:r>
              <a:rPr lang="en-US" sz="1400" b="1" kern="0" dirty="0"/>
              <a:t>NHIS Item </a:t>
            </a:r>
            <a:r>
              <a:rPr lang="en-US" sz="1400" kern="0" dirty="0"/>
              <a:t>(YES/NO)</a:t>
            </a:r>
          </a:p>
        </p:txBody>
      </p:sp>
      <p:sp>
        <p:nvSpPr>
          <p:cNvPr id="35" name="Rounded Rectangle 34"/>
          <p:cNvSpPr/>
          <p:nvPr/>
        </p:nvSpPr>
        <p:spPr>
          <a:xfrm>
            <a:off x="2336716" y="1010416"/>
            <a:ext cx="1162161" cy="1123712"/>
          </a:xfrm>
          <a:prstGeom prst="roundRect">
            <a:avLst/>
          </a:prstGeom>
          <a:ln>
            <a:solidFill>
              <a:schemeClr val="tx1"/>
            </a:solidFill>
          </a:ln>
        </p:spPr>
        <p:txBody>
          <a:bodyPr wrap="square" rtlCol="0" anchor="ctr">
            <a:spAutoFit/>
          </a:bodyPr>
          <a:lstStyle/>
          <a:p>
            <a:pPr algn="ctr"/>
            <a:r>
              <a:rPr lang="en-US" sz="1200" b="1" kern="0" dirty="0">
                <a:solidFill>
                  <a:schemeClr val="tx1"/>
                </a:solidFill>
              </a:rPr>
              <a:t>Treatment Group 1 </a:t>
            </a:r>
          </a:p>
          <a:p>
            <a:pPr algn="ctr"/>
            <a:endParaRPr lang="en-US" sz="1200" kern="0" dirty="0"/>
          </a:p>
          <a:p>
            <a:pPr algn="ctr"/>
            <a:r>
              <a:rPr lang="en-US" sz="1200" kern="0" dirty="0">
                <a:solidFill>
                  <a:schemeClr val="tx1"/>
                </a:solidFill>
              </a:rPr>
              <a:t>NHIS Introduction</a:t>
            </a:r>
          </a:p>
        </p:txBody>
      </p:sp>
      <p:sp>
        <p:nvSpPr>
          <p:cNvPr id="42" name="Rounded Rectangle 41"/>
          <p:cNvSpPr/>
          <p:nvPr/>
        </p:nvSpPr>
        <p:spPr>
          <a:xfrm>
            <a:off x="2336716" y="2782262"/>
            <a:ext cx="1162161" cy="1123712"/>
          </a:xfrm>
          <a:prstGeom prst="roundRect">
            <a:avLst/>
          </a:prstGeom>
          <a:ln>
            <a:solidFill>
              <a:schemeClr val="tx1"/>
            </a:solidFill>
          </a:ln>
        </p:spPr>
        <p:txBody>
          <a:bodyPr wrap="square" rtlCol="0" anchor="ctr">
            <a:spAutoFit/>
          </a:bodyPr>
          <a:lstStyle/>
          <a:p>
            <a:pPr algn="ctr"/>
            <a:r>
              <a:rPr lang="en-US" sz="1200" b="1" kern="0" dirty="0">
                <a:solidFill>
                  <a:schemeClr val="tx1"/>
                </a:solidFill>
              </a:rPr>
              <a:t>Treatment Group 2 </a:t>
            </a:r>
          </a:p>
          <a:p>
            <a:pPr algn="ctr"/>
            <a:endParaRPr lang="en-US" sz="1200" kern="0" dirty="0"/>
          </a:p>
          <a:p>
            <a:pPr algn="ctr"/>
            <a:r>
              <a:rPr lang="en-US" sz="1200" kern="0" dirty="0">
                <a:solidFill>
                  <a:schemeClr val="tx1"/>
                </a:solidFill>
              </a:rPr>
              <a:t>NSDUH Introduction</a:t>
            </a:r>
          </a:p>
        </p:txBody>
      </p:sp>
      <p:sp>
        <p:nvSpPr>
          <p:cNvPr id="49" name="Rounded Rectangle 48"/>
          <p:cNvSpPr/>
          <p:nvPr/>
        </p:nvSpPr>
        <p:spPr>
          <a:xfrm>
            <a:off x="6852740" y="775949"/>
            <a:ext cx="1863090" cy="578882"/>
          </a:xfrm>
          <a:prstGeom prst="roundRect">
            <a:avLst/>
          </a:prstGeom>
          <a:ln>
            <a:solidFill>
              <a:schemeClr val="tx1"/>
            </a:solidFill>
          </a:ln>
        </p:spPr>
        <p:txBody>
          <a:bodyPr wrap="square" rtlCol="0" anchor="ctr">
            <a:spAutoFit/>
          </a:bodyPr>
          <a:lstStyle/>
          <a:p>
            <a:pPr algn="ctr"/>
            <a:r>
              <a:rPr lang="en-US" sz="1400" b="1" kern="0" dirty="0"/>
              <a:t>NSDUH Item </a:t>
            </a:r>
            <a:r>
              <a:rPr lang="en-US" sz="1400" kern="0" dirty="0"/>
              <a:t>(w/ pictures)</a:t>
            </a:r>
          </a:p>
        </p:txBody>
      </p:sp>
      <p:sp>
        <p:nvSpPr>
          <p:cNvPr id="50" name="Rounded Rectangle 49"/>
          <p:cNvSpPr/>
          <p:nvPr/>
        </p:nvSpPr>
        <p:spPr>
          <a:xfrm>
            <a:off x="6852740" y="1589511"/>
            <a:ext cx="1863090" cy="817245"/>
          </a:xfrm>
          <a:prstGeom prst="roundRect">
            <a:avLst/>
          </a:prstGeom>
          <a:ln>
            <a:solidFill>
              <a:schemeClr val="tx1"/>
            </a:solidFill>
          </a:ln>
        </p:spPr>
        <p:txBody>
          <a:bodyPr wrap="square" rtlCol="0" anchor="ctr">
            <a:spAutoFit/>
          </a:bodyPr>
          <a:lstStyle/>
          <a:p>
            <a:pPr algn="ctr"/>
            <a:r>
              <a:rPr lang="en-US" sz="1400" b="1" kern="0" dirty="0"/>
              <a:t>Modified NSDUH Item </a:t>
            </a:r>
            <a:r>
              <a:rPr lang="en-US" sz="1400" kern="0" dirty="0"/>
              <a:t>(w/out pictures)</a:t>
            </a:r>
          </a:p>
        </p:txBody>
      </p:sp>
      <p:cxnSp>
        <p:nvCxnSpPr>
          <p:cNvPr id="52" name="Straight Arrow Connector 51"/>
          <p:cNvCxnSpPr/>
          <p:nvPr/>
        </p:nvCxnSpPr>
        <p:spPr bwMode="auto">
          <a:xfrm flipV="1">
            <a:off x="6158720" y="1117248"/>
            <a:ext cx="486918" cy="342900"/>
          </a:xfrm>
          <a:prstGeom prst="straightConnector1">
            <a:avLst/>
          </a:prstGeom>
          <a:solidFill>
            <a:schemeClr val="accent1"/>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Straight Arrow Connector 52"/>
          <p:cNvCxnSpPr/>
          <p:nvPr/>
        </p:nvCxnSpPr>
        <p:spPr bwMode="auto">
          <a:xfrm>
            <a:off x="6158720" y="1480359"/>
            <a:ext cx="486918" cy="342900"/>
          </a:xfrm>
          <a:prstGeom prst="straightConnector1">
            <a:avLst/>
          </a:prstGeom>
          <a:solidFill>
            <a:schemeClr val="accent1"/>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Straight Arrow Connector 57"/>
          <p:cNvCxnSpPr/>
          <p:nvPr/>
        </p:nvCxnSpPr>
        <p:spPr bwMode="auto">
          <a:xfrm flipV="1">
            <a:off x="1579971" y="1834806"/>
            <a:ext cx="548640" cy="548640"/>
          </a:xfrm>
          <a:prstGeom prst="straightConnector1">
            <a:avLst/>
          </a:prstGeom>
          <a:solidFill>
            <a:schemeClr val="accent1"/>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Straight Arrow Connector 58"/>
          <p:cNvCxnSpPr/>
          <p:nvPr/>
        </p:nvCxnSpPr>
        <p:spPr bwMode="auto">
          <a:xfrm>
            <a:off x="1564247" y="2392569"/>
            <a:ext cx="548640" cy="548640"/>
          </a:xfrm>
          <a:prstGeom prst="straightConnector1">
            <a:avLst/>
          </a:prstGeom>
          <a:solidFill>
            <a:schemeClr val="accent1"/>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Straight Arrow Connector 60"/>
          <p:cNvCxnSpPr/>
          <p:nvPr/>
        </p:nvCxnSpPr>
        <p:spPr bwMode="auto">
          <a:xfrm flipV="1">
            <a:off x="3662559" y="2990295"/>
            <a:ext cx="486918" cy="342900"/>
          </a:xfrm>
          <a:prstGeom prst="straightConnector1">
            <a:avLst/>
          </a:prstGeom>
          <a:solidFill>
            <a:schemeClr val="accent1"/>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Straight Arrow Connector 61"/>
          <p:cNvCxnSpPr/>
          <p:nvPr/>
        </p:nvCxnSpPr>
        <p:spPr bwMode="auto">
          <a:xfrm>
            <a:off x="3662559" y="3375527"/>
            <a:ext cx="486918" cy="342900"/>
          </a:xfrm>
          <a:prstGeom prst="straightConnector1">
            <a:avLst/>
          </a:prstGeom>
          <a:solidFill>
            <a:schemeClr val="accent1"/>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 name="TextBox 62"/>
          <p:cNvSpPr txBox="1"/>
          <p:nvPr/>
        </p:nvSpPr>
        <p:spPr bwMode="auto">
          <a:xfrm rot="18908522">
            <a:off x="1107892" y="1456267"/>
            <a:ext cx="1256415" cy="500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68580" tIns="34290" rIns="68580" bIns="34290" numCol="1" rtlCol="0" anchor="t" anchorCtr="0" compatLnSpc="1">
            <a:prstTxWarp prst="textNoShape">
              <a:avLst/>
            </a:prstTxWarp>
            <a:spAutoFit/>
          </a:bodyPr>
          <a:lstStyle/>
          <a:p>
            <a:pPr algn="ctr"/>
            <a:r>
              <a:rPr lang="en-US" sz="1400" kern="0" dirty="0">
                <a:solidFill>
                  <a:schemeClr val="accent2"/>
                </a:solidFill>
              </a:rPr>
              <a:t>Random assignment</a:t>
            </a:r>
          </a:p>
        </p:txBody>
      </p:sp>
      <p:sp>
        <p:nvSpPr>
          <p:cNvPr id="66" name="Rounded Rectangle 65"/>
          <p:cNvSpPr/>
          <p:nvPr/>
        </p:nvSpPr>
        <p:spPr>
          <a:xfrm>
            <a:off x="4257338" y="2551476"/>
            <a:ext cx="1863090" cy="578882"/>
          </a:xfrm>
          <a:prstGeom prst="roundRect">
            <a:avLst/>
          </a:prstGeom>
          <a:ln>
            <a:solidFill>
              <a:schemeClr val="tx1"/>
            </a:solidFill>
          </a:ln>
        </p:spPr>
        <p:txBody>
          <a:bodyPr wrap="square" rtlCol="0" anchor="ctr">
            <a:spAutoFit/>
          </a:bodyPr>
          <a:lstStyle/>
          <a:p>
            <a:pPr algn="ctr"/>
            <a:r>
              <a:rPr lang="en-US" sz="1400" b="1" kern="0" dirty="0"/>
              <a:t>NSDUH Item </a:t>
            </a:r>
            <a:r>
              <a:rPr lang="en-US" sz="1400" kern="0" dirty="0"/>
              <a:t>(w/ pictures)</a:t>
            </a:r>
          </a:p>
        </p:txBody>
      </p:sp>
      <p:sp>
        <p:nvSpPr>
          <p:cNvPr id="67" name="Rounded Rectangle 66"/>
          <p:cNvSpPr/>
          <p:nvPr/>
        </p:nvSpPr>
        <p:spPr>
          <a:xfrm>
            <a:off x="4257338" y="3365039"/>
            <a:ext cx="1863090" cy="817245"/>
          </a:xfrm>
          <a:prstGeom prst="roundRect">
            <a:avLst/>
          </a:prstGeom>
          <a:ln>
            <a:solidFill>
              <a:schemeClr val="tx1"/>
            </a:solidFill>
          </a:ln>
        </p:spPr>
        <p:txBody>
          <a:bodyPr wrap="square" rtlCol="0" anchor="ctr">
            <a:spAutoFit/>
          </a:bodyPr>
          <a:lstStyle/>
          <a:p>
            <a:pPr algn="ctr"/>
            <a:r>
              <a:rPr lang="en-US" sz="1400" b="1" kern="0" dirty="0"/>
              <a:t>Modified NSDUH Item </a:t>
            </a:r>
            <a:r>
              <a:rPr lang="en-US" sz="1400" kern="0" dirty="0"/>
              <a:t>(w/out pictures)</a:t>
            </a:r>
          </a:p>
        </p:txBody>
      </p:sp>
      <p:cxnSp>
        <p:nvCxnSpPr>
          <p:cNvPr id="69" name="Straight Arrow Connector 68"/>
          <p:cNvCxnSpPr/>
          <p:nvPr/>
        </p:nvCxnSpPr>
        <p:spPr bwMode="auto">
          <a:xfrm>
            <a:off x="3629376" y="1466942"/>
            <a:ext cx="486918" cy="0"/>
          </a:xfrm>
          <a:prstGeom prst="straightConnector1">
            <a:avLst/>
          </a:prstGeom>
          <a:solidFill>
            <a:schemeClr val="accent1"/>
          </a:solidFill>
          <a:ln w="254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Straight Arrow Connector 71"/>
          <p:cNvCxnSpPr/>
          <p:nvPr/>
        </p:nvCxnSpPr>
        <p:spPr bwMode="auto">
          <a:xfrm flipV="1">
            <a:off x="929035" y="2904194"/>
            <a:ext cx="0" cy="698673"/>
          </a:xfrm>
          <a:prstGeom prst="straightConnector1">
            <a:avLst/>
          </a:prstGeom>
          <a:solidFill>
            <a:schemeClr val="accent1"/>
          </a:solidFill>
          <a:ln w="25400" cap="flat" cmpd="sng" algn="ctr">
            <a:solidFill>
              <a:schemeClr val="accent2"/>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3" name="Oval 72"/>
          <p:cNvSpPr/>
          <p:nvPr/>
        </p:nvSpPr>
        <p:spPr>
          <a:xfrm>
            <a:off x="93454" y="3896821"/>
            <a:ext cx="1649039" cy="432792"/>
          </a:xfrm>
          <a:prstGeom prst="ellipse">
            <a:avLst/>
          </a:prstGeom>
          <a:ln w="22225">
            <a:solidFill>
              <a:schemeClr val="accent2"/>
            </a:solidFill>
          </a:ln>
        </p:spPr>
        <p:txBody>
          <a:bodyPr wrap="square" rtlCol="0" anchor="ctr">
            <a:spAutoFit/>
          </a:bodyPr>
          <a:lstStyle/>
          <a:p>
            <a:pPr algn="ctr"/>
            <a:endParaRPr lang="en-US" sz="1400" kern="0" dirty="0"/>
          </a:p>
        </p:txBody>
      </p:sp>
      <p:sp>
        <p:nvSpPr>
          <p:cNvPr id="75" name="Rectangle 74"/>
          <p:cNvSpPr/>
          <p:nvPr/>
        </p:nvSpPr>
        <p:spPr>
          <a:xfrm>
            <a:off x="321093" y="3868290"/>
            <a:ext cx="1283311" cy="461665"/>
          </a:xfrm>
          <a:prstGeom prst="rect">
            <a:avLst/>
          </a:prstGeom>
          <a:ln>
            <a:noFill/>
          </a:ln>
        </p:spPr>
        <p:txBody>
          <a:bodyPr wrap="square">
            <a:spAutoFit/>
          </a:bodyPr>
          <a:lstStyle/>
          <a:p>
            <a:pPr algn="ctr"/>
            <a:r>
              <a:rPr lang="en-US" sz="1200" b="1" dirty="0">
                <a:solidFill>
                  <a:schemeClr val="accent2"/>
                </a:solidFill>
              </a:rPr>
              <a:t>AmeriSpeak Panel</a:t>
            </a:r>
          </a:p>
        </p:txBody>
      </p:sp>
    </p:spTree>
    <p:extLst>
      <p:ext uri="{BB962C8B-B14F-4D97-AF65-F5344CB8AC3E}">
        <p14:creationId xmlns:p14="http://schemas.microsoft.com/office/powerpoint/2010/main" val="4114596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29FE2-20C8-3240-9710-EFCFF09E739D}"/>
              </a:ext>
            </a:extLst>
          </p:cNvPr>
          <p:cNvSpPr>
            <a:spLocks noGrp="1"/>
          </p:cNvSpPr>
          <p:nvPr>
            <p:ph type="title"/>
          </p:nvPr>
        </p:nvSpPr>
        <p:spPr/>
        <p:txBody>
          <a:bodyPr/>
          <a:lstStyle/>
          <a:p>
            <a:r>
              <a:rPr lang="en-US" dirty="0"/>
              <a:t>Findings!</a:t>
            </a:r>
          </a:p>
        </p:txBody>
      </p:sp>
      <p:sp>
        <p:nvSpPr>
          <p:cNvPr id="3" name="Text Placeholder 2">
            <a:extLst>
              <a:ext uri="{FF2B5EF4-FFF2-40B4-BE49-F238E27FC236}">
                <a16:creationId xmlns:a16="http://schemas.microsoft.com/office/drawing/2014/main" id="{05F9D008-0F56-3444-98DB-00223AED36F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2843418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94BEB-3940-ED4C-AA70-1B7528EE3F93}"/>
              </a:ext>
            </a:extLst>
          </p:cNvPr>
          <p:cNvSpPr>
            <a:spLocks noGrp="1"/>
          </p:cNvSpPr>
          <p:nvPr>
            <p:ph type="title"/>
          </p:nvPr>
        </p:nvSpPr>
        <p:spPr/>
        <p:txBody>
          <a:bodyPr/>
          <a:lstStyle/>
          <a:p>
            <a:r>
              <a:rPr lang="en-US" dirty="0"/>
              <a:t>Cognitive Interviewing Findings</a:t>
            </a:r>
          </a:p>
        </p:txBody>
      </p:sp>
      <p:sp>
        <p:nvSpPr>
          <p:cNvPr id="3" name="Text Placeholder 2">
            <a:extLst>
              <a:ext uri="{FF2B5EF4-FFF2-40B4-BE49-F238E27FC236}">
                <a16:creationId xmlns:a16="http://schemas.microsoft.com/office/drawing/2014/main" id="{44CD2781-283A-B541-BB62-0CF118C9EBA3}"/>
              </a:ext>
            </a:extLst>
          </p:cNvPr>
          <p:cNvSpPr>
            <a:spLocks noGrp="1"/>
          </p:cNvSpPr>
          <p:nvPr>
            <p:ph type="body" sz="quarter" idx="10"/>
          </p:nvPr>
        </p:nvSpPr>
        <p:spPr/>
        <p:txBody>
          <a:bodyPr/>
          <a:lstStyle/>
          <a:p>
            <a:r>
              <a:rPr lang="en-US" dirty="0"/>
              <a:t>NHIS Question Error Patterns</a:t>
            </a:r>
          </a:p>
          <a:p>
            <a:pPr marL="657225" lvl="1" indent="-257175">
              <a:buFont typeface="+mj-lt"/>
              <a:buAutoNum type="arabicPeriod"/>
            </a:pPr>
            <a:r>
              <a:rPr lang="en-US" dirty="0"/>
              <a:t>Respondents erroneously believed the medication they were taking, which is not listed as an example, is an opioid.  (False positive)</a:t>
            </a:r>
          </a:p>
          <a:p>
            <a:pPr marL="657225" lvl="1" indent="-257175">
              <a:buFont typeface="+mj-lt"/>
              <a:buAutoNum type="arabicPeriod"/>
            </a:pPr>
            <a:r>
              <a:rPr lang="en-US" dirty="0"/>
              <a:t>Respondents did not realize the medication they were taking is an opioid.  (False negative)  </a:t>
            </a:r>
          </a:p>
          <a:p>
            <a:pPr marL="657225" lvl="1" indent="-257175">
              <a:buFont typeface="+mj-lt"/>
              <a:buAutoNum type="arabicPeriod"/>
            </a:pPr>
            <a:r>
              <a:rPr lang="en-US" dirty="0"/>
              <a:t>The examples of medicines evoked a limited definition of what respondents should consider when formulating their answer.  (False negative)  </a:t>
            </a:r>
          </a:p>
          <a:p>
            <a:pPr marL="657225" lvl="1" indent="-257175">
              <a:buFont typeface="+mj-lt"/>
              <a:buAutoNum type="arabicPeriod"/>
            </a:pPr>
            <a:r>
              <a:rPr lang="en-US" dirty="0"/>
              <a:t>Respondents forgot that they had taken an opioid months earlier.  (False negative)</a:t>
            </a:r>
          </a:p>
        </p:txBody>
      </p:sp>
    </p:spTree>
    <p:extLst>
      <p:ext uri="{BB962C8B-B14F-4D97-AF65-F5344CB8AC3E}">
        <p14:creationId xmlns:p14="http://schemas.microsoft.com/office/powerpoint/2010/main" val="265642918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94BEB-3940-ED4C-AA70-1B7528EE3F93}"/>
              </a:ext>
            </a:extLst>
          </p:cNvPr>
          <p:cNvSpPr>
            <a:spLocks noGrp="1"/>
          </p:cNvSpPr>
          <p:nvPr>
            <p:ph type="title"/>
          </p:nvPr>
        </p:nvSpPr>
        <p:spPr/>
        <p:txBody>
          <a:bodyPr/>
          <a:lstStyle/>
          <a:p>
            <a:r>
              <a:rPr lang="en-US" dirty="0"/>
              <a:t>Cognitive Interviewing Findings</a:t>
            </a:r>
          </a:p>
        </p:txBody>
      </p:sp>
      <p:sp>
        <p:nvSpPr>
          <p:cNvPr id="3" name="Text Placeholder 2">
            <a:extLst>
              <a:ext uri="{FF2B5EF4-FFF2-40B4-BE49-F238E27FC236}">
                <a16:creationId xmlns:a16="http://schemas.microsoft.com/office/drawing/2014/main" id="{44CD2781-283A-B541-BB62-0CF118C9EBA3}"/>
              </a:ext>
            </a:extLst>
          </p:cNvPr>
          <p:cNvSpPr>
            <a:spLocks noGrp="1"/>
          </p:cNvSpPr>
          <p:nvPr>
            <p:ph type="body" sz="quarter" idx="10"/>
          </p:nvPr>
        </p:nvSpPr>
        <p:spPr/>
        <p:txBody>
          <a:bodyPr/>
          <a:lstStyle/>
          <a:p>
            <a:r>
              <a:rPr lang="en-US" dirty="0"/>
              <a:t>NSDUH Question Error Patterns</a:t>
            </a:r>
          </a:p>
          <a:p>
            <a:pPr marL="657225" lvl="1" indent="-257175">
              <a:buFont typeface="+mj-lt"/>
              <a:buAutoNum type="arabicPeriod"/>
            </a:pPr>
            <a:r>
              <a:rPr lang="en-US" dirty="0"/>
              <a:t>Respondents do not know the name of their opioid.  (False negative) </a:t>
            </a:r>
          </a:p>
          <a:p>
            <a:pPr marL="657225" lvl="1" indent="-257175">
              <a:buFont typeface="+mj-lt"/>
              <a:buAutoNum type="arabicPeriod"/>
            </a:pPr>
            <a:r>
              <a:rPr lang="en-US" dirty="0"/>
              <a:t>Respondents mistook Tylenol 3 for regular Tylenol.  (False positive)</a:t>
            </a:r>
          </a:p>
        </p:txBody>
      </p:sp>
    </p:spTree>
    <p:extLst>
      <p:ext uri="{BB962C8B-B14F-4D97-AF65-F5344CB8AC3E}">
        <p14:creationId xmlns:p14="http://schemas.microsoft.com/office/powerpoint/2010/main" val="196203729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A140E-D90F-674D-897A-AB94D8A7E711}"/>
              </a:ext>
            </a:extLst>
          </p:cNvPr>
          <p:cNvSpPr>
            <a:spLocks noGrp="1"/>
          </p:cNvSpPr>
          <p:nvPr>
            <p:ph type="title"/>
          </p:nvPr>
        </p:nvSpPr>
        <p:spPr/>
        <p:txBody>
          <a:bodyPr/>
          <a:lstStyle/>
          <a:p>
            <a:r>
              <a:rPr lang="en-US" dirty="0"/>
              <a:t>Pile Sort Findings</a:t>
            </a:r>
          </a:p>
        </p:txBody>
      </p:sp>
      <p:sp>
        <p:nvSpPr>
          <p:cNvPr id="3" name="Text Placeholder 2">
            <a:extLst>
              <a:ext uri="{FF2B5EF4-FFF2-40B4-BE49-F238E27FC236}">
                <a16:creationId xmlns:a16="http://schemas.microsoft.com/office/drawing/2014/main" id="{C24B954E-E1C5-1C4C-97FF-D79BE08A0D08}"/>
              </a:ext>
            </a:extLst>
          </p:cNvPr>
          <p:cNvSpPr>
            <a:spLocks noGrp="1"/>
          </p:cNvSpPr>
          <p:nvPr>
            <p:ph type="body" sz="quarter" idx="10"/>
          </p:nvPr>
        </p:nvSpPr>
        <p:spPr/>
        <p:txBody>
          <a:bodyPr/>
          <a:lstStyle/>
          <a:p>
            <a:r>
              <a:rPr lang="en-US" dirty="0"/>
              <a:t>Rs tended to draw a distinction between OTC and opioid pain killers, with the exception of Tylenol-3 (aka Tylenol with Codeine).</a:t>
            </a:r>
          </a:p>
          <a:p>
            <a:endParaRPr lang="en-US" dirty="0"/>
          </a:p>
        </p:txBody>
      </p:sp>
    </p:spTree>
    <p:extLst>
      <p:ext uri="{BB962C8B-B14F-4D97-AF65-F5344CB8AC3E}">
        <p14:creationId xmlns:p14="http://schemas.microsoft.com/office/powerpoint/2010/main" val="233139959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B4C7EB-AEA5-8443-A161-5E929DC9DA1E}"/>
              </a:ext>
            </a:extLst>
          </p:cNvPr>
          <p:cNvPicPr>
            <a:picLocks noChangeAspect="1"/>
          </p:cNvPicPr>
          <p:nvPr/>
        </p:nvPicPr>
        <p:blipFill>
          <a:blip r:embed="rId3"/>
          <a:stretch>
            <a:fillRect/>
          </a:stretch>
        </p:blipFill>
        <p:spPr>
          <a:xfrm>
            <a:off x="746671" y="0"/>
            <a:ext cx="7721914" cy="5050132"/>
          </a:xfrm>
          <a:prstGeom prst="rect">
            <a:avLst/>
          </a:prstGeom>
        </p:spPr>
      </p:pic>
      <p:grpSp>
        <p:nvGrpSpPr>
          <p:cNvPr id="4" name="Group 3">
            <a:extLst>
              <a:ext uri="{FF2B5EF4-FFF2-40B4-BE49-F238E27FC236}">
                <a16:creationId xmlns:a16="http://schemas.microsoft.com/office/drawing/2014/main" id="{F12A1364-40C7-B04F-9A9C-47A2B99BC829}"/>
              </a:ext>
            </a:extLst>
          </p:cNvPr>
          <p:cNvGrpSpPr/>
          <p:nvPr/>
        </p:nvGrpSpPr>
        <p:grpSpPr>
          <a:xfrm>
            <a:off x="782425" y="603316"/>
            <a:ext cx="4814842" cy="3487917"/>
            <a:chOff x="782425" y="603316"/>
            <a:chExt cx="5218248" cy="3780148"/>
          </a:xfrm>
        </p:grpSpPr>
        <p:sp>
          <p:nvSpPr>
            <p:cNvPr id="5" name="Oval 4">
              <a:extLst>
                <a:ext uri="{FF2B5EF4-FFF2-40B4-BE49-F238E27FC236}">
                  <a16:creationId xmlns:a16="http://schemas.microsoft.com/office/drawing/2014/main" id="{D853AC01-F396-E844-A1E3-A75D48C8FAC7}"/>
                </a:ext>
              </a:extLst>
            </p:cNvPr>
            <p:cNvSpPr/>
            <p:nvPr/>
          </p:nvSpPr>
          <p:spPr>
            <a:xfrm>
              <a:off x="782425" y="1008668"/>
              <a:ext cx="4166647" cy="33747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A467BDC-E080-CE4A-88F7-907DEC0A65C8}"/>
                </a:ext>
              </a:extLst>
            </p:cNvPr>
            <p:cNvSpPr txBox="1"/>
            <p:nvPr/>
          </p:nvSpPr>
          <p:spPr>
            <a:xfrm>
              <a:off x="3855563" y="603316"/>
              <a:ext cx="2145110" cy="646331"/>
            </a:xfrm>
            <a:prstGeom prst="rect">
              <a:avLst/>
            </a:prstGeom>
            <a:noFill/>
          </p:spPr>
          <p:txBody>
            <a:bodyPr wrap="square" rtlCol="0">
              <a:spAutoFit/>
            </a:bodyPr>
            <a:lstStyle/>
            <a:p>
              <a:r>
                <a:rPr lang="en-US" b="1" dirty="0">
                  <a:solidFill>
                    <a:schemeClr val="accent5"/>
                  </a:solidFill>
                  <a:latin typeface="Calibri" panose="020F0502020204030204" pitchFamily="34" charset="0"/>
                </a:rPr>
                <a:t>Over the Counter Drugs (OTCs)</a:t>
              </a:r>
            </a:p>
          </p:txBody>
        </p:sp>
      </p:grpSp>
      <p:grpSp>
        <p:nvGrpSpPr>
          <p:cNvPr id="7" name="Group 6">
            <a:extLst>
              <a:ext uri="{FF2B5EF4-FFF2-40B4-BE49-F238E27FC236}">
                <a16:creationId xmlns:a16="http://schemas.microsoft.com/office/drawing/2014/main" id="{8A00D8E9-7E77-D042-B417-CF55DA3D1A27}"/>
              </a:ext>
            </a:extLst>
          </p:cNvPr>
          <p:cNvGrpSpPr/>
          <p:nvPr/>
        </p:nvGrpSpPr>
        <p:grpSpPr>
          <a:xfrm>
            <a:off x="4626962" y="142580"/>
            <a:ext cx="4300221" cy="4858340"/>
            <a:chOff x="5536346" y="142580"/>
            <a:chExt cx="3116435" cy="4858340"/>
          </a:xfrm>
        </p:grpSpPr>
        <p:sp>
          <p:nvSpPr>
            <p:cNvPr id="8" name="Oval 7">
              <a:extLst>
                <a:ext uri="{FF2B5EF4-FFF2-40B4-BE49-F238E27FC236}">
                  <a16:creationId xmlns:a16="http://schemas.microsoft.com/office/drawing/2014/main" id="{2BDB712C-1037-4C40-B370-77E7D317BF53}"/>
                </a:ext>
              </a:extLst>
            </p:cNvPr>
            <p:cNvSpPr/>
            <p:nvPr/>
          </p:nvSpPr>
          <p:spPr>
            <a:xfrm>
              <a:off x="6146276" y="142580"/>
              <a:ext cx="2506505" cy="48583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A70B034-29B0-FD46-A789-35AD0B7CE404}"/>
                </a:ext>
              </a:extLst>
            </p:cNvPr>
            <p:cNvSpPr txBox="1"/>
            <p:nvPr/>
          </p:nvSpPr>
          <p:spPr>
            <a:xfrm>
              <a:off x="5536346" y="4170852"/>
              <a:ext cx="980388" cy="369332"/>
            </a:xfrm>
            <a:prstGeom prst="rect">
              <a:avLst/>
            </a:prstGeom>
            <a:noFill/>
          </p:spPr>
          <p:txBody>
            <a:bodyPr wrap="square" rtlCol="0">
              <a:spAutoFit/>
            </a:bodyPr>
            <a:lstStyle/>
            <a:p>
              <a:r>
                <a:rPr lang="en-US" b="1" dirty="0">
                  <a:solidFill>
                    <a:schemeClr val="bg1"/>
                  </a:solidFill>
                  <a:latin typeface="Calibri" panose="020F0502020204030204" pitchFamily="34" charset="0"/>
                </a:rPr>
                <a:t>Opioids</a:t>
              </a:r>
            </a:p>
          </p:txBody>
        </p:sp>
      </p:grpSp>
      <p:sp>
        <p:nvSpPr>
          <p:cNvPr id="10" name="Oval 9">
            <a:extLst>
              <a:ext uri="{FF2B5EF4-FFF2-40B4-BE49-F238E27FC236}">
                <a16:creationId xmlns:a16="http://schemas.microsoft.com/office/drawing/2014/main" id="{C0AB3746-8F97-6843-927C-0A0524B34AB1}"/>
              </a:ext>
            </a:extLst>
          </p:cNvPr>
          <p:cNvSpPr/>
          <p:nvPr/>
        </p:nvSpPr>
        <p:spPr>
          <a:xfrm>
            <a:off x="1453240" y="2195699"/>
            <a:ext cx="1176838" cy="25527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6476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A140E-D90F-674D-897A-AB94D8A7E711}"/>
              </a:ext>
            </a:extLst>
          </p:cNvPr>
          <p:cNvSpPr>
            <a:spLocks noGrp="1"/>
          </p:cNvSpPr>
          <p:nvPr>
            <p:ph type="title"/>
          </p:nvPr>
        </p:nvSpPr>
        <p:spPr/>
        <p:txBody>
          <a:bodyPr/>
          <a:lstStyle/>
          <a:p>
            <a:r>
              <a:rPr lang="en-US" dirty="0"/>
              <a:t>Pile Sort Findings</a:t>
            </a:r>
          </a:p>
        </p:txBody>
      </p:sp>
      <p:sp>
        <p:nvSpPr>
          <p:cNvPr id="3" name="Text Placeholder 2">
            <a:extLst>
              <a:ext uri="{FF2B5EF4-FFF2-40B4-BE49-F238E27FC236}">
                <a16:creationId xmlns:a16="http://schemas.microsoft.com/office/drawing/2014/main" id="{C24B954E-E1C5-1C4C-97FF-D79BE08A0D08}"/>
              </a:ext>
            </a:extLst>
          </p:cNvPr>
          <p:cNvSpPr>
            <a:spLocks noGrp="1"/>
          </p:cNvSpPr>
          <p:nvPr>
            <p:ph type="body" sz="quarter" idx="10"/>
          </p:nvPr>
        </p:nvSpPr>
        <p:spPr/>
        <p:txBody>
          <a:bodyPr/>
          <a:lstStyle/>
          <a:p>
            <a:r>
              <a:rPr lang="en-US" dirty="0"/>
              <a:t>Rs tended to draw a distinction between OTC and opioid pain killers, with the exception of Tylenol-3 (aka Tylenol with Codeine).</a:t>
            </a:r>
          </a:p>
          <a:p>
            <a:r>
              <a:rPr lang="en-US" dirty="0"/>
              <a:t>There were a lot of “don’t knows,” and in fact almost every respondent created a don’t know or unknown pile. </a:t>
            </a:r>
          </a:p>
          <a:p>
            <a:endParaRPr lang="en-US" dirty="0"/>
          </a:p>
        </p:txBody>
      </p:sp>
    </p:spTree>
    <p:extLst>
      <p:ext uri="{BB962C8B-B14F-4D97-AF65-F5344CB8AC3E}">
        <p14:creationId xmlns:p14="http://schemas.microsoft.com/office/powerpoint/2010/main" val="143563463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18E99-37D0-C946-ABAB-36FCB7E63424}"/>
              </a:ext>
            </a:extLst>
          </p:cNvPr>
          <p:cNvSpPr>
            <a:spLocks noGrp="1"/>
          </p:cNvSpPr>
          <p:nvPr>
            <p:ph type="title"/>
          </p:nvPr>
        </p:nvSpPr>
        <p:spPr/>
        <p:txBody>
          <a:bodyPr/>
          <a:lstStyle/>
          <a:p>
            <a:r>
              <a:rPr lang="en-US" dirty="0"/>
              <a:t>NCHS’ Mixed-Method Approach	</a:t>
            </a:r>
          </a:p>
        </p:txBody>
      </p:sp>
      <p:sp>
        <p:nvSpPr>
          <p:cNvPr id="3" name="Text Placeholder 2">
            <a:extLst>
              <a:ext uri="{FF2B5EF4-FFF2-40B4-BE49-F238E27FC236}">
                <a16:creationId xmlns:a16="http://schemas.microsoft.com/office/drawing/2014/main" id="{F6AF6373-2177-D144-A94F-20B608049043}"/>
              </a:ext>
            </a:extLst>
          </p:cNvPr>
          <p:cNvSpPr>
            <a:spLocks noGrp="1"/>
          </p:cNvSpPr>
          <p:nvPr>
            <p:ph type="body" sz="quarter" idx="10"/>
          </p:nvPr>
        </p:nvSpPr>
        <p:spPr/>
        <p:txBody>
          <a:bodyPr/>
          <a:lstStyle/>
          <a:p>
            <a:r>
              <a:rPr lang="en-US" dirty="0"/>
              <a:t>NCHS uses two complimentary methods when examining items for measurement error and comparability:</a:t>
            </a:r>
          </a:p>
          <a:p>
            <a:pPr marL="914400" lvl="1" indent="-457200">
              <a:buFont typeface="+mj-lt"/>
              <a:buAutoNum type="arabicPeriod"/>
            </a:pPr>
            <a:r>
              <a:rPr lang="en-US" dirty="0"/>
              <a:t>Cognitive Interviewing</a:t>
            </a:r>
          </a:p>
          <a:p>
            <a:pPr marL="914400" lvl="1" indent="-457200">
              <a:buFont typeface="+mj-lt"/>
              <a:buAutoNum type="arabicPeriod"/>
            </a:pPr>
            <a:r>
              <a:rPr lang="en-US" dirty="0"/>
              <a:t>Web Probing/Web Panel-Based Research</a:t>
            </a:r>
          </a:p>
          <a:p>
            <a:r>
              <a:rPr lang="en-US" dirty="0"/>
              <a:t>Traditionally, NCHS’ Collaborating Center for Questionnaire Design and Evaluation Research (CCQDER) has used cognitive interviewing almost exclusively.</a:t>
            </a:r>
          </a:p>
          <a:p>
            <a:r>
              <a:rPr lang="en-US" dirty="0"/>
              <a:t>Shift to include web panel work over the last ~4 years</a:t>
            </a:r>
          </a:p>
        </p:txBody>
      </p:sp>
    </p:spTree>
    <p:extLst>
      <p:ext uri="{BB962C8B-B14F-4D97-AF65-F5344CB8AC3E}">
        <p14:creationId xmlns:p14="http://schemas.microsoft.com/office/powerpoint/2010/main" val="279303169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497C16-070A-4942-99F6-7BBBB68DB891}"/>
              </a:ext>
            </a:extLst>
          </p:cNvPr>
          <p:cNvPicPr>
            <a:picLocks noChangeAspect="1"/>
          </p:cNvPicPr>
          <p:nvPr/>
        </p:nvPicPr>
        <p:blipFill>
          <a:blip r:embed="rId3"/>
          <a:stretch>
            <a:fillRect/>
          </a:stretch>
        </p:blipFill>
        <p:spPr>
          <a:xfrm>
            <a:off x="781621" y="0"/>
            <a:ext cx="7698094" cy="5034554"/>
          </a:xfrm>
          <a:prstGeom prst="rect">
            <a:avLst/>
          </a:prstGeom>
        </p:spPr>
      </p:pic>
      <p:grpSp>
        <p:nvGrpSpPr>
          <p:cNvPr id="7" name="Group 6">
            <a:extLst>
              <a:ext uri="{FF2B5EF4-FFF2-40B4-BE49-F238E27FC236}">
                <a16:creationId xmlns:a16="http://schemas.microsoft.com/office/drawing/2014/main" id="{3E471D44-D8D0-FC4A-9C1D-BB1947E8FB06}"/>
              </a:ext>
            </a:extLst>
          </p:cNvPr>
          <p:cNvGrpSpPr/>
          <p:nvPr/>
        </p:nvGrpSpPr>
        <p:grpSpPr>
          <a:xfrm>
            <a:off x="90285" y="129190"/>
            <a:ext cx="8900341" cy="4729670"/>
            <a:chOff x="90285" y="129190"/>
            <a:chExt cx="8900341" cy="4729670"/>
          </a:xfrm>
        </p:grpSpPr>
        <p:sp>
          <p:nvSpPr>
            <p:cNvPr id="4" name="Oval 3">
              <a:extLst>
                <a:ext uri="{FF2B5EF4-FFF2-40B4-BE49-F238E27FC236}">
                  <a16:creationId xmlns:a16="http://schemas.microsoft.com/office/drawing/2014/main" id="{75471CDE-9734-1143-BA06-1BC00A27F390}"/>
                </a:ext>
              </a:extLst>
            </p:cNvPr>
            <p:cNvSpPr/>
            <p:nvPr/>
          </p:nvSpPr>
          <p:spPr>
            <a:xfrm rot="21600000">
              <a:off x="4047845" y="340673"/>
              <a:ext cx="4680761" cy="15740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3B61AA3-7CFF-4A46-AF0B-2429884A7668}"/>
                </a:ext>
              </a:extLst>
            </p:cNvPr>
            <p:cNvSpPr/>
            <p:nvPr/>
          </p:nvSpPr>
          <p:spPr>
            <a:xfrm rot="4320000">
              <a:off x="5877267" y="942550"/>
              <a:ext cx="1049560" cy="337017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72103F8-E361-8A4A-B54C-2628551AEE07}"/>
                </a:ext>
              </a:extLst>
            </p:cNvPr>
            <p:cNvSpPr/>
            <p:nvPr/>
          </p:nvSpPr>
          <p:spPr>
            <a:xfrm rot="120000">
              <a:off x="407328" y="2738009"/>
              <a:ext cx="4768213" cy="212085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A3FBF91-BCE4-874D-8E8B-E5DB2EF25E95}"/>
                </a:ext>
              </a:extLst>
            </p:cNvPr>
            <p:cNvSpPr txBox="1"/>
            <p:nvPr/>
          </p:nvSpPr>
          <p:spPr>
            <a:xfrm>
              <a:off x="8226940" y="129190"/>
              <a:ext cx="763686" cy="369332"/>
            </a:xfrm>
            <a:prstGeom prst="rect">
              <a:avLst/>
            </a:prstGeom>
            <a:noFill/>
          </p:spPr>
          <p:txBody>
            <a:bodyPr wrap="square" rtlCol="0">
              <a:spAutoFit/>
            </a:bodyPr>
            <a:lstStyle/>
            <a:p>
              <a:r>
                <a:rPr lang="en-US" dirty="0">
                  <a:latin typeface="Calibri" panose="020F0502020204030204" pitchFamily="34" charset="0"/>
                </a:rPr>
                <a:t>DKs</a:t>
              </a:r>
            </a:p>
          </p:txBody>
        </p:sp>
        <p:sp>
          <p:nvSpPr>
            <p:cNvPr id="10" name="TextBox 9">
              <a:extLst>
                <a:ext uri="{FF2B5EF4-FFF2-40B4-BE49-F238E27FC236}">
                  <a16:creationId xmlns:a16="http://schemas.microsoft.com/office/drawing/2014/main" id="{F80E785D-A4FC-A045-82B0-35D9BE012E45}"/>
                </a:ext>
              </a:extLst>
            </p:cNvPr>
            <p:cNvSpPr txBox="1"/>
            <p:nvPr/>
          </p:nvSpPr>
          <p:spPr>
            <a:xfrm>
              <a:off x="6606724" y="3151472"/>
              <a:ext cx="2362200" cy="646331"/>
            </a:xfrm>
            <a:prstGeom prst="rect">
              <a:avLst/>
            </a:prstGeom>
            <a:noFill/>
          </p:spPr>
          <p:txBody>
            <a:bodyPr wrap="square" rtlCol="0">
              <a:spAutoFit/>
            </a:bodyPr>
            <a:lstStyle/>
            <a:p>
              <a:r>
                <a:rPr lang="en-US" dirty="0">
                  <a:solidFill>
                    <a:schemeClr val="bg1"/>
                  </a:solidFill>
                  <a:latin typeface="Calibri" panose="020F0502020204030204" pitchFamily="34" charset="0"/>
                </a:rPr>
                <a:t>“Strong”/“Heavy” Pain Killers</a:t>
              </a:r>
            </a:p>
          </p:txBody>
        </p:sp>
        <p:sp>
          <p:nvSpPr>
            <p:cNvPr id="11" name="TextBox 10">
              <a:extLst>
                <a:ext uri="{FF2B5EF4-FFF2-40B4-BE49-F238E27FC236}">
                  <a16:creationId xmlns:a16="http://schemas.microsoft.com/office/drawing/2014/main" id="{DB7001AC-E528-E441-A697-E4FF0DE6E21E}"/>
                </a:ext>
              </a:extLst>
            </p:cNvPr>
            <p:cNvSpPr txBox="1"/>
            <p:nvPr/>
          </p:nvSpPr>
          <p:spPr>
            <a:xfrm>
              <a:off x="90285" y="2332284"/>
              <a:ext cx="2909862" cy="646331"/>
            </a:xfrm>
            <a:prstGeom prst="rect">
              <a:avLst/>
            </a:prstGeom>
            <a:noFill/>
          </p:spPr>
          <p:txBody>
            <a:bodyPr wrap="square" rtlCol="0">
              <a:spAutoFit/>
            </a:bodyPr>
            <a:lstStyle/>
            <a:p>
              <a:r>
                <a:rPr lang="en-US" dirty="0">
                  <a:solidFill>
                    <a:schemeClr val="accent2"/>
                  </a:solidFill>
                  <a:latin typeface="Calibri" panose="020F0502020204030204" pitchFamily="34" charset="0"/>
                </a:rPr>
                <a:t>“Everyday”/“Weaker” Pain Killers</a:t>
              </a:r>
            </a:p>
          </p:txBody>
        </p:sp>
      </p:grpSp>
    </p:spTree>
    <p:extLst>
      <p:ext uri="{BB962C8B-B14F-4D97-AF65-F5344CB8AC3E}">
        <p14:creationId xmlns:p14="http://schemas.microsoft.com/office/powerpoint/2010/main" val="36868299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A140E-D90F-674D-897A-AB94D8A7E711}"/>
              </a:ext>
            </a:extLst>
          </p:cNvPr>
          <p:cNvSpPr>
            <a:spLocks noGrp="1"/>
          </p:cNvSpPr>
          <p:nvPr>
            <p:ph type="title"/>
          </p:nvPr>
        </p:nvSpPr>
        <p:spPr/>
        <p:txBody>
          <a:bodyPr/>
          <a:lstStyle/>
          <a:p>
            <a:r>
              <a:rPr lang="en-US" dirty="0"/>
              <a:t>Pile Sort Findings</a:t>
            </a:r>
          </a:p>
        </p:txBody>
      </p:sp>
      <p:sp>
        <p:nvSpPr>
          <p:cNvPr id="3" name="Text Placeholder 2">
            <a:extLst>
              <a:ext uri="{FF2B5EF4-FFF2-40B4-BE49-F238E27FC236}">
                <a16:creationId xmlns:a16="http://schemas.microsoft.com/office/drawing/2014/main" id="{C24B954E-E1C5-1C4C-97FF-D79BE08A0D08}"/>
              </a:ext>
            </a:extLst>
          </p:cNvPr>
          <p:cNvSpPr>
            <a:spLocks noGrp="1"/>
          </p:cNvSpPr>
          <p:nvPr>
            <p:ph type="body" sz="quarter" idx="10"/>
          </p:nvPr>
        </p:nvSpPr>
        <p:spPr/>
        <p:txBody>
          <a:bodyPr/>
          <a:lstStyle/>
          <a:p>
            <a:r>
              <a:rPr lang="en-US" dirty="0"/>
              <a:t>Rs tended to draw a distinction between OTC and opioid pain killers, with the exception of Tylenol-3 (aka Tylenol with Codeine).</a:t>
            </a:r>
          </a:p>
          <a:p>
            <a:r>
              <a:rPr lang="en-US" dirty="0"/>
              <a:t>There were a lot of “don’t knows,” and in fact almost every respondent created a don’t know or unknown pile. </a:t>
            </a:r>
          </a:p>
          <a:p>
            <a:r>
              <a:rPr lang="en-US" dirty="0"/>
              <a:t>Subgroup analysis of the respondents taxonomies reveled no significant differences (using a version of the quadratic assignment procedure to compare differences in similarity matrices) between different genders, race/ethnicities, languages or education.  However, significant differences emerged across some locations and across opioid users</a:t>
            </a:r>
          </a:p>
          <a:p>
            <a:pPr lvl="1"/>
            <a:r>
              <a:rPr lang="en-US" dirty="0"/>
              <a:t>This indicates that exposure (via local media or personal experience) is an important factor in how Rs understand the term opioids</a:t>
            </a:r>
          </a:p>
          <a:p>
            <a:endParaRPr lang="en-US" dirty="0"/>
          </a:p>
        </p:txBody>
      </p:sp>
    </p:spTree>
    <p:extLst>
      <p:ext uri="{BB962C8B-B14F-4D97-AF65-F5344CB8AC3E}">
        <p14:creationId xmlns:p14="http://schemas.microsoft.com/office/powerpoint/2010/main" val="177298602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9E8E-CFAC-CF4B-BF17-AD10213B1BEC}"/>
              </a:ext>
            </a:extLst>
          </p:cNvPr>
          <p:cNvSpPr>
            <a:spLocks noGrp="1"/>
          </p:cNvSpPr>
          <p:nvPr>
            <p:ph type="title"/>
          </p:nvPr>
        </p:nvSpPr>
        <p:spPr/>
        <p:txBody>
          <a:bodyPr/>
          <a:lstStyle/>
          <a:p>
            <a:r>
              <a:rPr lang="en-US" dirty="0"/>
              <a:t>Web Survey Findings</a:t>
            </a:r>
          </a:p>
        </p:txBody>
      </p:sp>
      <p:sp>
        <p:nvSpPr>
          <p:cNvPr id="3" name="Text Placeholder 2">
            <a:extLst>
              <a:ext uri="{FF2B5EF4-FFF2-40B4-BE49-F238E27FC236}">
                <a16:creationId xmlns:a16="http://schemas.microsoft.com/office/drawing/2014/main" id="{B0B83973-FD06-E54C-B456-250C1D61DDF2}"/>
              </a:ext>
            </a:extLst>
          </p:cNvPr>
          <p:cNvSpPr>
            <a:spLocks noGrp="1"/>
          </p:cNvSpPr>
          <p:nvPr>
            <p:ph type="body" sz="quarter" idx="10"/>
          </p:nvPr>
        </p:nvSpPr>
        <p:spPr/>
        <p:txBody>
          <a:bodyPr/>
          <a:lstStyle/>
          <a:p>
            <a:r>
              <a:rPr lang="en-US" dirty="0"/>
              <a:t>Top-line finding: NHIS question produces lower prevalence rates than NSDUH question</a:t>
            </a:r>
          </a:p>
          <a:p>
            <a:endParaRPr lang="en-US" dirty="0"/>
          </a:p>
        </p:txBody>
      </p:sp>
    </p:spTree>
    <p:extLst>
      <p:ext uri="{BB962C8B-B14F-4D97-AF65-F5344CB8AC3E}">
        <p14:creationId xmlns:p14="http://schemas.microsoft.com/office/powerpoint/2010/main" val="189543808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B4DADCFE-F5B8-A74E-B209-F4F63FB3BEED}"/>
              </a:ext>
            </a:extLst>
          </p:cNvPr>
          <p:cNvGraphicFramePr>
            <a:graphicFrameLocks/>
          </p:cNvGraphicFramePr>
          <p:nvPr>
            <p:extLst>
              <p:ext uri="{D42A27DB-BD31-4B8C-83A1-F6EECF244321}">
                <p14:modId xmlns:p14="http://schemas.microsoft.com/office/powerpoint/2010/main" val="1687368996"/>
              </p:ext>
            </p:extLst>
          </p:nvPr>
        </p:nvGraphicFramePr>
        <p:xfrm>
          <a:off x="0" y="245097"/>
          <a:ext cx="9167018" cy="422320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272279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39E8E-CFAC-CF4B-BF17-AD10213B1BEC}"/>
              </a:ext>
            </a:extLst>
          </p:cNvPr>
          <p:cNvSpPr>
            <a:spLocks noGrp="1"/>
          </p:cNvSpPr>
          <p:nvPr>
            <p:ph type="title"/>
          </p:nvPr>
        </p:nvSpPr>
        <p:spPr/>
        <p:txBody>
          <a:bodyPr/>
          <a:lstStyle/>
          <a:p>
            <a:r>
              <a:rPr lang="en-US" dirty="0"/>
              <a:t>Web Survey Findings</a:t>
            </a:r>
          </a:p>
        </p:txBody>
      </p:sp>
      <p:sp>
        <p:nvSpPr>
          <p:cNvPr id="3" name="Text Placeholder 2">
            <a:extLst>
              <a:ext uri="{FF2B5EF4-FFF2-40B4-BE49-F238E27FC236}">
                <a16:creationId xmlns:a16="http://schemas.microsoft.com/office/drawing/2014/main" id="{B0B83973-FD06-E54C-B456-250C1D61DDF2}"/>
              </a:ext>
            </a:extLst>
          </p:cNvPr>
          <p:cNvSpPr>
            <a:spLocks noGrp="1"/>
          </p:cNvSpPr>
          <p:nvPr>
            <p:ph type="body" sz="quarter" idx="10"/>
          </p:nvPr>
        </p:nvSpPr>
        <p:spPr/>
        <p:txBody>
          <a:bodyPr/>
          <a:lstStyle/>
          <a:p>
            <a:r>
              <a:rPr lang="en-US" dirty="0"/>
              <a:t>Top-line finding: NHIS question produces lower prevalence rates than NSDUH question</a:t>
            </a:r>
          </a:p>
          <a:p>
            <a:r>
              <a:rPr lang="en-US" dirty="0"/>
              <a:t>Some of the discrepancies observed across the two questions appear to align with the over-reporting of Tylenol-3 in the NSDUH, and the under-reporting of Tramadol in the NHIS</a:t>
            </a:r>
          </a:p>
          <a:p>
            <a:endParaRPr lang="en-US" dirty="0"/>
          </a:p>
        </p:txBody>
      </p:sp>
    </p:spTree>
    <p:extLst>
      <p:ext uri="{BB962C8B-B14F-4D97-AF65-F5344CB8AC3E}">
        <p14:creationId xmlns:p14="http://schemas.microsoft.com/office/powerpoint/2010/main" val="359781296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52878F7A-60C4-2045-A58A-3557C2DF9E8B}"/>
              </a:ext>
            </a:extLst>
          </p:cNvPr>
          <p:cNvGraphicFramePr>
            <a:graphicFrameLocks/>
          </p:cNvGraphicFramePr>
          <p:nvPr>
            <p:extLst>
              <p:ext uri="{D42A27DB-BD31-4B8C-83A1-F6EECF244321}">
                <p14:modId xmlns:p14="http://schemas.microsoft.com/office/powerpoint/2010/main" val="2357245102"/>
              </p:ext>
            </p:extLst>
          </p:nvPr>
        </p:nvGraphicFramePr>
        <p:xfrm>
          <a:off x="0" y="0"/>
          <a:ext cx="9176632" cy="50433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0644044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AC7E3-2935-F045-BA3F-B7E754D0213C}"/>
              </a:ext>
            </a:extLst>
          </p:cNvPr>
          <p:cNvSpPr>
            <a:spLocks noGrp="1"/>
          </p:cNvSpPr>
          <p:nvPr>
            <p:ph type="title"/>
          </p:nvPr>
        </p:nvSpPr>
        <p:spPr/>
        <p:txBody>
          <a:bodyPr/>
          <a:lstStyle/>
          <a:p>
            <a:r>
              <a:rPr lang="en-US" dirty="0"/>
              <a:t>Discussion</a:t>
            </a:r>
          </a:p>
        </p:txBody>
      </p:sp>
      <p:sp>
        <p:nvSpPr>
          <p:cNvPr id="3" name="Text Placeholder 2">
            <a:extLst>
              <a:ext uri="{FF2B5EF4-FFF2-40B4-BE49-F238E27FC236}">
                <a16:creationId xmlns:a16="http://schemas.microsoft.com/office/drawing/2014/main" id="{8A78FD65-4B13-724D-9F70-1A3BD14C1050}"/>
              </a:ext>
            </a:extLst>
          </p:cNvPr>
          <p:cNvSpPr>
            <a:spLocks noGrp="1"/>
          </p:cNvSpPr>
          <p:nvPr>
            <p:ph type="body" sz="quarter" idx="10"/>
          </p:nvPr>
        </p:nvSpPr>
        <p:spPr/>
        <p:txBody>
          <a:bodyPr/>
          <a:lstStyle/>
          <a:p>
            <a:r>
              <a:rPr lang="en-US" dirty="0"/>
              <a:t>Overall, we found that using a mixed method approach to evaluating opioid use questions provided robust findings</a:t>
            </a:r>
          </a:p>
          <a:p>
            <a:r>
              <a:rPr lang="en-US" dirty="0"/>
              <a:t>In general, we found similar outcomes across the three methods</a:t>
            </a:r>
          </a:p>
          <a:p>
            <a:pPr lvl="1"/>
            <a:r>
              <a:rPr lang="en-US" dirty="0"/>
              <a:t>Tylenol-3 is an issue</a:t>
            </a:r>
          </a:p>
          <a:p>
            <a:pPr lvl="1"/>
            <a:r>
              <a:rPr lang="en-US" dirty="0"/>
              <a:t>Tramadol probably should be added to NHIS’ example statement</a:t>
            </a:r>
          </a:p>
          <a:p>
            <a:pPr lvl="1"/>
            <a:r>
              <a:rPr lang="en-US" dirty="0"/>
              <a:t>Lots of confusion surrounding the term “opioids” and the contents of the domain.</a:t>
            </a:r>
          </a:p>
        </p:txBody>
      </p:sp>
    </p:spTree>
    <p:extLst>
      <p:ext uri="{BB962C8B-B14F-4D97-AF65-F5344CB8AC3E}">
        <p14:creationId xmlns:p14="http://schemas.microsoft.com/office/powerpoint/2010/main" val="379480001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C8B2C-E2D3-344C-AAA2-5F90C127513A}"/>
              </a:ext>
            </a:extLst>
          </p:cNvPr>
          <p:cNvSpPr>
            <a:spLocks noGrp="1"/>
          </p:cNvSpPr>
          <p:nvPr>
            <p:ph type="title"/>
          </p:nvPr>
        </p:nvSpPr>
        <p:spPr/>
        <p:txBody>
          <a:bodyPr/>
          <a:lstStyle/>
          <a:p>
            <a:r>
              <a:rPr lang="en-US" dirty="0"/>
              <a:t>Next Steps</a:t>
            </a:r>
          </a:p>
        </p:txBody>
      </p:sp>
      <p:sp>
        <p:nvSpPr>
          <p:cNvPr id="3" name="Text Placeholder 2">
            <a:extLst>
              <a:ext uri="{FF2B5EF4-FFF2-40B4-BE49-F238E27FC236}">
                <a16:creationId xmlns:a16="http://schemas.microsoft.com/office/drawing/2014/main" id="{1FB82BE4-64A5-4245-8319-46C27F930F54}"/>
              </a:ext>
            </a:extLst>
          </p:cNvPr>
          <p:cNvSpPr>
            <a:spLocks noGrp="1"/>
          </p:cNvSpPr>
          <p:nvPr>
            <p:ph type="body" sz="quarter" idx="10"/>
          </p:nvPr>
        </p:nvSpPr>
        <p:spPr/>
        <p:txBody>
          <a:bodyPr/>
          <a:lstStyle/>
          <a:p>
            <a:r>
              <a:rPr lang="en-US" dirty="0"/>
              <a:t>Organizing a high-level, cross government meeting of experts to work on developing a new standard set of questions.</a:t>
            </a:r>
          </a:p>
          <a:p>
            <a:r>
              <a:rPr lang="en-US" dirty="0"/>
              <a:t>Future rounds of cognitive interviewing and RANDS will begin to explore opioid misuse and disorder questions</a:t>
            </a:r>
          </a:p>
        </p:txBody>
      </p:sp>
    </p:spTree>
    <p:extLst>
      <p:ext uri="{BB962C8B-B14F-4D97-AF65-F5344CB8AC3E}">
        <p14:creationId xmlns:p14="http://schemas.microsoft.com/office/powerpoint/2010/main" val="134663604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432612" cy="1955740"/>
          </a:xfrm>
          <a:prstGeom prst="rect">
            <a:avLst/>
          </a:prstGeom>
        </p:spPr>
      </p:pic>
      <p:sp>
        <p:nvSpPr>
          <p:cNvPr id="3" name="TextBox 2"/>
          <p:cNvSpPr txBox="1"/>
          <p:nvPr/>
        </p:nvSpPr>
        <p:spPr>
          <a:xfrm>
            <a:off x="134469" y="1955740"/>
            <a:ext cx="4101353" cy="646331"/>
          </a:xfrm>
          <a:prstGeom prst="rect">
            <a:avLst/>
          </a:prstGeom>
          <a:noFill/>
        </p:spPr>
        <p:txBody>
          <a:bodyPr wrap="square" rtlCol="0">
            <a:spAutoFit/>
          </a:bodyPr>
          <a:lstStyle/>
          <a:p>
            <a:r>
              <a:rPr lang="en-US" sz="1200" dirty="0">
                <a:solidFill>
                  <a:schemeClr val="accent4">
                    <a:lumMod val="75000"/>
                  </a:schemeClr>
                </a:solidFill>
                <a:latin typeface="Calibri" panose="020F0502020204030204" pitchFamily="34" charset="0"/>
                <a:hlinkClick r:id="rId4"/>
              </a:rPr>
              <a:t>https://www.cdc.gov/nchs/CCQDER/</a:t>
            </a:r>
            <a:r>
              <a:rPr lang="en-US" sz="1200" dirty="0">
                <a:solidFill>
                  <a:schemeClr val="accent4">
                    <a:lumMod val="75000"/>
                  </a:schemeClr>
                </a:solidFill>
                <a:latin typeface="Calibri" panose="020F0502020204030204" pitchFamily="34" charset="0"/>
              </a:rPr>
              <a:t>  </a:t>
            </a:r>
          </a:p>
          <a:p>
            <a:r>
              <a:rPr lang="en-US" sz="1200" dirty="0">
                <a:solidFill>
                  <a:schemeClr val="accent4">
                    <a:lumMod val="75000"/>
                  </a:schemeClr>
                </a:solidFill>
                <a:latin typeface="Calibri" panose="020F0502020204030204" pitchFamily="34" charset="0"/>
              </a:rPr>
              <a:t>Q-Bank:  </a:t>
            </a:r>
            <a:r>
              <a:rPr lang="en-US" sz="1200" dirty="0">
                <a:solidFill>
                  <a:schemeClr val="accent4">
                    <a:lumMod val="75000"/>
                  </a:schemeClr>
                </a:solidFill>
                <a:latin typeface="Calibri" panose="020F0502020204030204" pitchFamily="34" charset="0"/>
                <a:hlinkClick r:id="rId5"/>
              </a:rPr>
              <a:t>https://wwwn.cdc.gov/qbank/</a:t>
            </a:r>
            <a:r>
              <a:rPr lang="en-US" sz="1200" dirty="0">
                <a:solidFill>
                  <a:schemeClr val="accent4">
                    <a:lumMod val="75000"/>
                  </a:schemeClr>
                </a:solidFill>
                <a:latin typeface="Calibri" panose="020F0502020204030204" pitchFamily="34" charset="0"/>
              </a:rPr>
              <a:t>  </a:t>
            </a:r>
          </a:p>
          <a:p>
            <a:r>
              <a:rPr lang="en-US" sz="1200" dirty="0">
                <a:solidFill>
                  <a:schemeClr val="accent4">
                    <a:lumMod val="75000"/>
                  </a:schemeClr>
                </a:solidFill>
                <a:latin typeface="Calibri" panose="020F0502020204030204" pitchFamily="34" charset="0"/>
              </a:rPr>
              <a:t>Got reports? </a:t>
            </a:r>
            <a:r>
              <a:rPr lang="en-US" sz="1200" dirty="0">
                <a:solidFill>
                  <a:schemeClr val="accent4">
                    <a:lumMod val="75000"/>
                  </a:schemeClr>
                </a:solidFill>
                <a:latin typeface="Calibri" panose="020F0502020204030204" pitchFamily="34" charset="0"/>
                <a:hlinkClick r:id="rId6"/>
              </a:rPr>
              <a:t>qbank@cdc.gov</a:t>
            </a:r>
            <a:r>
              <a:rPr lang="en-US" sz="1200" dirty="0">
                <a:solidFill>
                  <a:schemeClr val="accent4">
                    <a:lumMod val="75000"/>
                  </a:schemeClr>
                </a:solidFill>
                <a:latin typeface="Calibri" panose="020F0502020204030204" pitchFamily="34" charset="0"/>
              </a:rPr>
              <a:t>  </a:t>
            </a:r>
          </a:p>
        </p:txBody>
      </p:sp>
      <p:sp>
        <p:nvSpPr>
          <p:cNvPr id="4" name="TextBox 3"/>
          <p:cNvSpPr txBox="1"/>
          <p:nvPr/>
        </p:nvSpPr>
        <p:spPr>
          <a:xfrm>
            <a:off x="19460" y="4419600"/>
            <a:ext cx="2165685" cy="646331"/>
          </a:xfrm>
          <a:prstGeom prst="rect">
            <a:avLst/>
          </a:prstGeom>
          <a:noFill/>
        </p:spPr>
        <p:txBody>
          <a:bodyPr wrap="square" rtlCol="0">
            <a:spAutoFit/>
          </a:bodyPr>
          <a:lstStyle/>
          <a:p>
            <a:r>
              <a:rPr lang="en-US" b="1" dirty="0">
                <a:solidFill>
                  <a:schemeClr val="bg2"/>
                </a:solidFill>
                <a:latin typeface="Calibri" panose="020F0502020204030204" pitchFamily="34" charset="0"/>
              </a:rPr>
              <a:t>National Center for </a:t>
            </a:r>
          </a:p>
          <a:p>
            <a:r>
              <a:rPr lang="en-US" b="1" dirty="0">
                <a:solidFill>
                  <a:schemeClr val="bg2"/>
                </a:solidFill>
                <a:latin typeface="Calibri" panose="020F0502020204030204" pitchFamily="34" charset="0"/>
              </a:rPr>
              <a:t>Health Statistics</a:t>
            </a:r>
          </a:p>
        </p:txBody>
      </p:sp>
    </p:spTree>
    <p:extLst>
      <p:ext uri="{BB962C8B-B14F-4D97-AF65-F5344CB8AC3E}">
        <p14:creationId xmlns:p14="http://schemas.microsoft.com/office/powerpoint/2010/main" val="313296781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B5CF5-018F-2C4F-BF0E-B746FA3F1632}"/>
              </a:ext>
            </a:extLst>
          </p:cNvPr>
          <p:cNvSpPr>
            <a:spLocks noGrp="1"/>
          </p:cNvSpPr>
          <p:nvPr>
            <p:ph type="title"/>
          </p:nvPr>
        </p:nvSpPr>
        <p:spPr/>
        <p:txBody>
          <a:bodyPr/>
          <a:lstStyle/>
          <a:p>
            <a:r>
              <a:rPr lang="en-US" dirty="0"/>
              <a:t>Why move towards a mixed methodology?</a:t>
            </a:r>
          </a:p>
        </p:txBody>
      </p:sp>
      <p:sp>
        <p:nvSpPr>
          <p:cNvPr id="3" name="Text Placeholder 2">
            <a:extLst>
              <a:ext uri="{FF2B5EF4-FFF2-40B4-BE49-F238E27FC236}">
                <a16:creationId xmlns:a16="http://schemas.microsoft.com/office/drawing/2014/main" id="{C123C1B0-36E0-514C-857D-276D41D701FB}"/>
              </a:ext>
            </a:extLst>
          </p:cNvPr>
          <p:cNvSpPr>
            <a:spLocks noGrp="1"/>
          </p:cNvSpPr>
          <p:nvPr>
            <p:ph type="body" sz="quarter" idx="10"/>
          </p:nvPr>
        </p:nvSpPr>
        <p:spPr/>
        <p:txBody>
          <a:bodyPr/>
          <a:lstStyle/>
          <a:p>
            <a:r>
              <a:rPr lang="en-US" dirty="0"/>
              <a:t>The point of employing mixed methods is not just to arbitrarily increase the number of methods, but rather to combine methods that help address each others’ limitations.</a:t>
            </a:r>
          </a:p>
          <a:p>
            <a:endParaRPr lang="en-US" dirty="0"/>
          </a:p>
          <a:p>
            <a:r>
              <a:rPr lang="en-US" dirty="0"/>
              <a:t>Cognitive interviewing is </a:t>
            </a:r>
            <a:r>
              <a:rPr lang="en-US" u="sng" dirty="0"/>
              <a:t>excellent</a:t>
            </a:r>
            <a:r>
              <a:rPr lang="en-US" dirty="0"/>
              <a:t> at uncovering patterns of interpretation and response.</a:t>
            </a:r>
          </a:p>
          <a:p>
            <a:r>
              <a:rPr lang="en-US" dirty="0"/>
              <a:t>However, it is limited by its sample—we use small, purposive samples that targets recruitment of respondents in a theoretical manner</a:t>
            </a:r>
          </a:p>
          <a:p>
            <a:pPr lvl="1"/>
            <a:r>
              <a:rPr lang="en-US" dirty="0"/>
              <a:t>If we’re studying injury, we need to find people who engage in activities where injury is common; if we’re studying opioid use, we need to interview people who have chronic pain or have had surgeries.</a:t>
            </a:r>
          </a:p>
        </p:txBody>
      </p:sp>
    </p:spTree>
    <p:extLst>
      <p:ext uri="{BB962C8B-B14F-4D97-AF65-F5344CB8AC3E}">
        <p14:creationId xmlns:p14="http://schemas.microsoft.com/office/powerpoint/2010/main" val="2936824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EF0C0-2174-CC4F-953D-18BB82FC4483}"/>
              </a:ext>
            </a:extLst>
          </p:cNvPr>
          <p:cNvSpPr>
            <a:spLocks noGrp="1"/>
          </p:cNvSpPr>
          <p:nvPr>
            <p:ph type="title"/>
          </p:nvPr>
        </p:nvSpPr>
        <p:spPr/>
        <p:txBody>
          <a:bodyPr/>
          <a:lstStyle/>
          <a:p>
            <a:r>
              <a:rPr lang="en-US" dirty="0"/>
              <a:t>Opioids in the United States</a:t>
            </a:r>
          </a:p>
        </p:txBody>
      </p:sp>
      <p:sp>
        <p:nvSpPr>
          <p:cNvPr id="3" name="Text Placeholder 2">
            <a:extLst>
              <a:ext uri="{FF2B5EF4-FFF2-40B4-BE49-F238E27FC236}">
                <a16:creationId xmlns:a16="http://schemas.microsoft.com/office/drawing/2014/main" id="{E0C342B6-EBEE-9A46-A299-607581DD77B4}"/>
              </a:ext>
            </a:extLst>
          </p:cNvPr>
          <p:cNvSpPr>
            <a:spLocks noGrp="1"/>
          </p:cNvSpPr>
          <p:nvPr>
            <p:ph type="body" sz="quarter" idx="10"/>
          </p:nvPr>
        </p:nvSpPr>
        <p:spPr/>
        <p:txBody>
          <a:bodyPr/>
          <a:lstStyle/>
          <a:p>
            <a:r>
              <a:rPr lang="en-US" dirty="0"/>
              <a:t>Simply put: we have a serious opioid use and misuse crisis in the US.</a:t>
            </a:r>
          </a:p>
        </p:txBody>
      </p:sp>
    </p:spTree>
    <p:extLst>
      <p:ext uri="{BB962C8B-B14F-4D97-AF65-F5344CB8AC3E}">
        <p14:creationId xmlns:p14="http://schemas.microsoft.com/office/powerpoint/2010/main" val="29965877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C4E1A7-56B9-354E-997A-1B0DB1423B99}"/>
              </a:ext>
            </a:extLst>
          </p:cNvPr>
          <p:cNvPicPr>
            <a:picLocks noChangeAspect="1"/>
          </p:cNvPicPr>
          <p:nvPr/>
        </p:nvPicPr>
        <p:blipFill>
          <a:blip r:embed="rId2"/>
          <a:stretch>
            <a:fillRect/>
          </a:stretch>
        </p:blipFill>
        <p:spPr>
          <a:xfrm>
            <a:off x="2995400" y="0"/>
            <a:ext cx="3153199" cy="5052767"/>
          </a:xfrm>
          <a:prstGeom prst="rect">
            <a:avLst/>
          </a:prstGeom>
        </p:spPr>
      </p:pic>
    </p:spTree>
    <p:extLst>
      <p:ext uri="{BB962C8B-B14F-4D97-AF65-F5344CB8AC3E}">
        <p14:creationId xmlns:p14="http://schemas.microsoft.com/office/powerpoint/2010/main" val="240991604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EF0C0-2174-CC4F-953D-18BB82FC4483}"/>
              </a:ext>
            </a:extLst>
          </p:cNvPr>
          <p:cNvSpPr>
            <a:spLocks noGrp="1"/>
          </p:cNvSpPr>
          <p:nvPr>
            <p:ph type="title"/>
          </p:nvPr>
        </p:nvSpPr>
        <p:spPr/>
        <p:txBody>
          <a:bodyPr/>
          <a:lstStyle/>
          <a:p>
            <a:r>
              <a:rPr lang="en-US" dirty="0"/>
              <a:t>Opioids in the United States</a:t>
            </a:r>
          </a:p>
        </p:txBody>
      </p:sp>
      <p:sp>
        <p:nvSpPr>
          <p:cNvPr id="3" name="Text Placeholder 2">
            <a:extLst>
              <a:ext uri="{FF2B5EF4-FFF2-40B4-BE49-F238E27FC236}">
                <a16:creationId xmlns:a16="http://schemas.microsoft.com/office/drawing/2014/main" id="{E0C342B6-EBEE-9A46-A299-607581DD77B4}"/>
              </a:ext>
            </a:extLst>
          </p:cNvPr>
          <p:cNvSpPr>
            <a:spLocks noGrp="1"/>
          </p:cNvSpPr>
          <p:nvPr>
            <p:ph type="body" sz="quarter" idx="10"/>
          </p:nvPr>
        </p:nvSpPr>
        <p:spPr/>
        <p:txBody>
          <a:bodyPr/>
          <a:lstStyle/>
          <a:p>
            <a:r>
              <a:rPr lang="en-US" dirty="0"/>
              <a:t>Simply put: we have a serious opioid use and misuse crisis in the US.</a:t>
            </a:r>
          </a:p>
          <a:p>
            <a:r>
              <a:rPr lang="en-US" dirty="0"/>
              <a:t>One of the first steps in dealing with the epidemic is to accurately monitor the use of opioids</a:t>
            </a:r>
          </a:p>
          <a:p>
            <a:pPr lvl="1"/>
            <a:r>
              <a:rPr lang="en-US" dirty="0"/>
              <a:t>Two ways to collect data on use: administrative records and surveys</a:t>
            </a:r>
          </a:p>
          <a:p>
            <a:pPr marL="0" indent="0">
              <a:buNone/>
            </a:pPr>
            <a:endParaRPr lang="en-US" dirty="0"/>
          </a:p>
          <a:p>
            <a:pPr lvl="1"/>
            <a:endParaRPr lang="en-US" dirty="0"/>
          </a:p>
        </p:txBody>
      </p:sp>
    </p:spTree>
    <p:extLst>
      <p:ext uri="{BB962C8B-B14F-4D97-AF65-F5344CB8AC3E}">
        <p14:creationId xmlns:p14="http://schemas.microsoft.com/office/powerpoint/2010/main" val="14056071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09756-2C48-5F48-93AD-B788C02106E4}"/>
              </a:ext>
            </a:extLst>
          </p:cNvPr>
          <p:cNvSpPr>
            <a:spLocks noGrp="1"/>
          </p:cNvSpPr>
          <p:nvPr>
            <p:ph type="title"/>
          </p:nvPr>
        </p:nvSpPr>
        <p:spPr/>
        <p:txBody>
          <a:bodyPr/>
          <a:lstStyle/>
          <a:p>
            <a:r>
              <a:rPr lang="en-US" dirty="0"/>
              <a:t>Opioid Use Questions</a:t>
            </a:r>
          </a:p>
        </p:txBody>
      </p:sp>
      <p:sp>
        <p:nvSpPr>
          <p:cNvPr id="3" name="Text Placeholder 2">
            <a:extLst>
              <a:ext uri="{FF2B5EF4-FFF2-40B4-BE49-F238E27FC236}">
                <a16:creationId xmlns:a16="http://schemas.microsoft.com/office/drawing/2014/main" id="{4F8CA49A-C3DF-D645-B82E-99546522FD7D}"/>
              </a:ext>
            </a:extLst>
          </p:cNvPr>
          <p:cNvSpPr>
            <a:spLocks noGrp="1"/>
          </p:cNvSpPr>
          <p:nvPr>
            <p:ph type="body" sz="quarter" idx="10"/>
          </p:nvPr>
        </p:nvSpPr>
        <p:spPr/>
        <p:txBody>
          <a:bodyPr/>
          <a:lstStyle/>
          <a:p>
            <a:pPr marL="457200" lvl="2" indent="-457200">
              <a:spcAft>
                <a:spcPts val="1200"/>
              </a:spcAft>
              <a:buFont typeface="Wingdings" charset="2"/>
              <a:buChar char="§"/>
            </a:pPr>
            <a:r>
              <a:rPr lang="en-US" dirty="0"/>
              <a:t>Two question-design strategies </a:t>
            </a:r>
            <a:r>
              <a:rPr lang="en-US" dirty="0">
                <a:cs typeface="ＭＳ Ｐゴシック" charset="0"/>
              </a:rPr>
              <a:t>in existing federal surveys asking about opioid use</a:t>
            </a:r>
            <a:r>
              <a:rPr lang="en-US" dirty="0"/>
              <a:t>:</a:t>
            </a:r>
          </a:p>
          <a:p>
            <a:pPr marL="860425" lvl="2" indent="-457200">
              <a:spcAft>
                <a:spcPts val="1200"/>
              </a:spcAft>
            </a:pPr>
            <a:r>
              <a:rPr lang="en-US" sz="1800" b="1" dirty="0">
                <a:cs typeface="ＭＳ Ｐゴシック" charset="0"/>
              </a:rPr>
              <a:t>NHIS: </a:t>
            </a:r>
            <a:r>
              <a:rPr lang="en-US" sz="1800" dirty="0"/>
              <a:t>These next questions are about the use of prescription pain relievers called opioids.  When answering these questions, please do not include over-the-counter pain relievers such as aspirin, Tylenol, Advil, or Aleve.  During the past 12 months, have you taken any opioid pain relievers prescribed by a doctor or dentist?  Examples include hydrocodone, Vicodin, Norco, Lortab, oxycodone, OxyContin, Percocet and Percodan. (</a:t>
            </a:r>
            <a:r>
              <a:rPr lang="en-US" sz="1800" dirty="0">
                <a:cs typeface="ＭＳ Ｐゴシック" charset="0"/>
              </a:rPr>
              <a:t>Yes/No)</a:t>
            </a:r>
          </a:p>
          <a:p>
            <a:pPr marL="860425" lvl="2" indent="-457200">
              <a:spcAft>
                <a:spcPts val="1200"/>
              </a:spcAft>
            </a:pPr>
            <a:r>
              <a:rPr lang="en-US" sz="1800" b="1" dirty="0">
                <a:cs typeface="ＭＳ Ｐゴシック" charset="0"/>
              </a:rPr>
              <a:t>NSDUH: </a:t>
            </a:r>
            <a:r>
              <a:rPr lang="en-US" sz="1800" dirty="0">
                <a:cs typeface="ＭＳ Ｐゴシック" charset="0"/>
              </a:rPr>
              <a:t>Please look at the names and pictures of the pain relievers shown below.  In the past 12 months, which, if any, of these pain relievers have you used?  (36 separate drugs shown; Yes/No for each)</a:t>
            </a:r>
            <a:endParaRPr lang="en-US" sz="1800" dirty="0"/>
          </a:p>
        </p:txBody>
      </p:sp>
    </p:spTree>
    <p:extLst>
      <p:ext uri="{BB962C8B-B14F-4D97-AF65-F5344CB8AC3E}">
        <p14:creationId xmlns:p14="http://schemas.microsoft.com/office/powerpoint/2010/main" val="417979068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18FCB-F0FA-2844-893D-0EAB92450718}"/>
              </a:ext>
            </a:extLst>
          </p:cNvPr>
          <p:cNvSpPr>
            <a:spLocks noGrp="1"/>
          </p:cNvSpPr>
          <p:nvPr>
            <p:ph type="title"/>
          </p:nvPr>
        </p:nvSpPr>
        <p:spPr/>
        <p:txBody>
          <a:bodyPr/>
          <a:lstStyle/>
          <a:p>
            <a:r>
              <a:rPr lang="en-US" dirty="0"/>
              <a:t>Methodological Approach</a:t>
            </a:r>
          </a:p>
        </p:txBody>
      </p:sp>
      <p:sp>
        <p:nvSpPr>
          <p:cNvPr id="3" name="Text Placeholder 2">
            <a:extLst>
              <a:ext uri="{FF2B5EF4-FFF2-40B4-BE49-F238E27FC236}">
                <a16:creationId xmlns:a16="http://schemas.microsoft.com/office/drawing/2014/main" id="{6A890819-38B7-9149-81A8-7BD2B5E7B37A}"/>
              </a:ext>
            </a:extLst>
          </p:cNvPr>
          <p:cNvSpPr>
            <a:spLocks noGrp="1"/>
          </p:cNvSpPr>
          <p:nvPr>
            <p:ph type="body" sz="quarter" idx="10"/>
          </p:nvPr>
        </p:nvSpPr>
        <p:spPr/>
        <p:txBody>
          <a:bodyPr/>
          <a:lstStyle/>
          <a:p>
            <a:pPr marL="457200" indent="-457200">
              <a:buFont typeface="+mj-lt"/>
              <a:buAutoNum type="arabicPeriod"/>
            </a:pPr>
            <a:r>
              <a:rPr lang="en-US" dirty="0"/>
              <a:t>Cognitive Interviews</a:t>
            </a:r>
          </a:p>
          <a:p>
            <a:pPr marL="857250" lvl="1" indent="-457200">
              <a:buFont typeface="Arial" panose="020B0604020202020204" pitchFamily="34" charset="0"/>
              <a:buChar char="•"/>
            </a:pPr>
            <a:r>
              <a:rPr lang="en-US" dirty="0"/>
              <a:t>Interviews across three projects:</a:t>
            </a:r>
          </a:p>
          <a:p>
            <a:pPr marL="1257300" lvl="2" indent="-457200"/>
            <a:r>
              <a:rPr lang="en-US" dirty="0"/>
              <a:t>Preliminary examination on a project dealing with driving under the influence of drugs/alcohol n=20</a:t>
            </a:r>
          </a:p>
          <a:p>
            <a:pPr marL="1257300" lvl="2" indent="-457200"/>
            <a:r>
              <a:rPr lang="en-US" dirty="0"/>
              <a:t>Main project that focused solely on opioids n=180</a:t>
            </a:r>
          </a:p>
          <a:p>
            <a:pPr marL="1257300" lvl="2" indent="-457200"/>
            <a:r>
              <a:rPr lang="en-US" dirty="0"/>
              <a:t>Evaluation of the Research and Development Survey questionnaire (RANDS) n=50</a:t>
            </a:r>
          </a:p>
          <a:p>
            <a:pPr marL="857250" lvl="1" indent="-457200">
              <a:buFont typeface="Arial" panose="020B0604020202020204" pitchFamily="34" charset="0"/>
              <a:buChar char="•"/>
            </a:pPr>
            <a:r>
              <a:rPr lang="en-US" dirty="0"/>
              <a:t>Questions focused on opioid use, misuse, impairment, and disorder</a:t>
            </a:r>
          </a:p>
          <a:p>
            <a:pPr marL="857250" lvl="1" indent="-457200">
              <a:buFont typeface="Arial" panose="020B0604020202020204" pitchFamily="34" charset="0"/>
              <a:buChar char="•"/>
            </a:pPr>
            <a:r>
              <a:rPr lang="en-US" dirty="0"/>
              <a:t>Interviews took place in 8 states across the US, in English and Spanish</a:t>
            </a:r>
          </a:p>
          <a:p>
            <a:pPr marL="457200" indent="-457200">
              <a:buFont typeface="+mj-lt"/>
              <a:buAutoNum type="arabicPeriod"/>
            </a:pPr>
            <a:r>
              <a:rPr lang="en-US" dirty="0"/>
              <a:t>Pile Sorting</a:t>
            </a:r>
          </a:p>
          <a:p>
            <a:pPr marL="457200" indent="-457200">
              <a:buFont typeface="+mj-lt"/>
              <a:buAutoNum type="arabicPeriod"/>
            </a:pPr>
            <a:r>
              <a:rPr lang="en-US" dirty="0"/>
              <a:t>Web Survey</a:t>
            </a:r>
          </a:p>
        </p:txBody>
      </p:sp>
    </p:spTree>
    <p:extLst>
      <p:ext uri="{BB962C8B-B14F-4D97-AF65-F5344CB8AC3E}">
        <p14:creationId xmlns:p14="http://schemas.microsoft.com/office/powerpoint/2010/main" val="332434997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18FCB-F0FA-2844-893D-0EAB92450718}"/>
              </a:ext>
            </a:extLst>
          </p:cNvPr>
          <p:cNvSpPr>
            <a:spLocks noGrp="1"/>
          </p:cNvSpPr>
          <p:nvPr>
            <p:ph type="title"/>
          </p:nvPr>
        </p:nvSpPr>
        <p:spPr/>
        <p:txBody>
          <a:bodyPr/>
          <a:lstStyle/>
          <a:p>
            <a:r>
              <a:rPr lang="en-US" dirty="0"/>
              <a:t>Methodological Approach</a:t>
            </a:r>
          </a:p>
        </p:txBody>
      </p:sp>
      <p:sp>
        <p:nvSpPr>
          <p:cNvPr id="3" name="Text Placeholder 2">
            <a:extLst>
              <a:ext uri="{FF2B5EF4-FFF2-40B4-BE49-F238E27FC236}">
                <a16:creationId xmlns:a16="http://schemas.microsoft.com/office/drawing/2014/main" id="{6A890819-38B7-9149-81A8-7BD2B5E7B37A}"/>
              </a:ext>
            </a:extLst>
          </p:cNvPr>
          <p:cNvSpPr>
            <a:spLocks noGrp="1"/>
          </p:cNvSpPr>
          <p:nvPr>
            <p:ph type="body" sz="quarter" idx="10"/>
          </p:nvPr>
        </p:nvSpPr>
        <p:spPr/>
        <p:txBody>
          <a:bodyPr/>
          <a:lstStyle/>
          <a:p>
            <a:pPr marL="457200" indent="-457200">
              <a:buFont typeface="+mj-lt"/>
              <a:buAutoNum type="arabicPeriod"/>
            </a:pPr>
            <a:r>
              <a:rPr lang="en-US" dirty="0"/>
              <a:t>Cognitive Interviews</a:t>
            </a:r>
          </a:p>
          <a:p>
            <a:pPr marL="457200" indent="-457200">
              <a:buFont typeface="+mj-lt"/>
              <a:buAutoNum type="arabicPeriod"/>
            </a:pPr>
            <a:r>
              <a:rPr lang="en-US" dirty="0"/>
              <a:t>Pile Sorting</a:t>
            </a:r>
          </a:p>
          <a:p>
            <a:pPr marL="857250" lvl="1" indent="-457200">
              <a:buFont typeface="Arial" panose="020B0604020202020204" pitchFamily="34" charset="0"/>
              <a:buChar char="•"/>
            </a:pPr>
            <a:r>
              <a:rPr lang="en-US" dirty="0"/>
              <a:t>Conducted at the end of cognitive interviews in the second and third projects (Opioids and RANDS)</a:t>
            </a:r>
          </a:p>
          <a:p>
            <a:pPr marL="857250" lvl="1" indent="-457200">
              <a:buFont typeface="Arial" panose="020B0604020202020204" pitchFamily="34" charset="0"/>
              <a:buChar char="•"/>
            </a:pPr>
            <a:r>
              <a:rPr lang="en-US" dirty="0"/>
              <a:t>Designed to better understand the structure of the domain of “opioids” and how that structure could be leveraged in question design</a:t>
            </a:r>
          </a:p>
          <a:p>
            <a:pPr marL="857250" lvl="1" indent="-457200">
              <a:buFont typeface="Arial" panose="020B0604020202020204" pitchFamily="34" charset="0"/>
              <a:buChar char="•"/>
            </a:pPr>
            <a:r>
              <a:rPr lang="en-US" dirty="0"/>
              <a:t>46 separate cards (36 opioids and 10 over-the-counter drugs)</a:t>
            </a:r>
          </a:p>
          <a:p>
            <a:pPr marL="857250" lvl="1" indent="-457200">
              <a:buFont typeface="Arial" panose="020B0604020202020204" pitchFamily="34" charset="0"/>
              <a:buChar char="•"/>
            </a:pPr>
            <a:r>
              <a:rPr lang="en-US" dirty="0"/>
              <a:t>n=152 (did not have time in all interviews—we prioritized the cognitive interview)</a:t>
            </a:r>
          </a:p>
          <a:p>
            <a:pPr marL="457200" indent="-457200">
              <a:buFont typeface="+mj-lt"/>
              <a:buAutoNum type="arabicPeriod"/>
            </a:pPr>
            <a:r>
              <a:rPr lang="en-US" dirty="0"/>
              <a:t>Web Survey</a:t>
            </a:r>
          </a:p>
        </p:txBody>
      </p:sp>
    </p:spTree>
    <p:extLst>
      <p:ext uri="{BB962C8B-B14F-4D97-AF65-F5344CB8AC3E}">
        <p14:creationId xmlns:p14="http://schemas.microsoft.com/office/powerpoint/2010/main" val="729904397"/>
      </p:ext>
    </p:extLst>
  </p:cSld>
  <p:clrMapOvr>
    <a:masterClrMapping/>
  </p:clrMapOvr>
  <p:transition>
    <p:fade/>
  </p:transition>
</p:sld>
</file>

<file path=ppt/theme/theme1.xml><?xml version="1.0" encoding="utf-8"?>
<a:theme xmlns:a="http://schemas.openxmlformats.org/drawingml/2006/main" name="NCEH_ATSDR_combined">
  <a:themeElements>
    <a:clrScheme name="Custom 7">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11781</TotalTime>
  <Words>1349</Words>
  <Application>Microsoft Macintosh PowerPoint</Application>
  <PresentationFormat>On-screen Show (16:9)</PresentationFormat>
  <Paragraphs>177</Paragraphs>
  <Slides>28</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Wingdings</vt:lpstr>
      <vt:lpstr>Courier New</vt:lpstr>
      <vt:lpstr>Myriad Web Pro</vt:lpstr>
      <vt:lpstr>Calibri</vt:lpstr>
      <vt:lpstr>NCEH_ATSDR_combined</vt:lpstr>
      <vt:lpstr>Better Together: How Web Probing and Cognitive Interviewing Complement Each Other in Question Evaluation Studies  </vt:lpstr>
      <vt:lpstr>NCHS’ Mixed-Method Approach </vt:lpstr>
      <vt:lpstr>Why move towards a mixed methodology?</vt:lpstr>
      <vt:lpstr>Opioids in the United States</vt:lpstr>
      <vt:lpstr>PowerPoint Presentation</vt:lpstr>
      <vt:lpstr>Opioids in the United States</vt:lpstr>
      <vt:lpstr>Opioid Use Questions</vt:lpstr>
      <vt:lpstr>Methodological Approach</vt:lpstr>
      <vt:lpstr>Methodological Approach</vt:lpstr>
      <vt:lpstr>PowerPoint Presentation</vt:lpstr>
      <vt:lpstr>PowerPoint Presentation</vt:lpstr>
      <vt:lpstr>Methodological Approach</vt:lpstr>
      <vt:lpstr>PowerPoint Presentation</vt:lpstr>
      <vt:lpstr>Findings!</vt:lpstr>
      <vt:lpstr>Cognitive Interviewing Findings</vt:lpstr>
      <vt:lpstr>Cognitive Interviewing Findings</vt:lpstr>
      <vt:lpstr>Pile Sort Findings</vt:lpstr>
      <vt:lpstr>PowerPoint Presentation</vt:lpstr>
      <vt:lpstr>Pile Sort Findings</vt:lpstr>
      <vt:lpstr>PowerPoint Presentation</vt:lpstr>
      <vt:lpstr>Pile Sort Findings</vt:lpstr>
      <vt:lpstr>Web Survey Findings</vt:lpstr>
      <vt:lpstr>PowerPoint Presentation</vt:lpstr>
      <vt:lpstr>Web Survey Findings</vt:lpstr>
      <vt:lpstr>PowerPoint Presentation</vt:lpstr>
      <vt:lpstr>Discussion</vt:lpstr>
      <vt:lpstr>Next Steps</vt:lpstr>
      <vt:lpstr>PowerPoint Presentation</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CDC Presentation</dc:title>
  <dc:creator>Centers for Disease Control and Prevention</dc:creator>
  <cp:lastModifiedBy>Paul Scanlon</cp:lastModifiedBy>
  <cp:revision>367</cp:revision>
  <dcterms:created xsi:type="dcterms:W3CDTF">2011-03-17T17:43:16Z</dcterms:created>
  <dcterms:modified xsi:type="dcterms:W3CDTF">2019-07-18T10:46:41Z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ies>
</file>