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78" r:id="rId1"/>
  </p:sldMasterIdLst>
  <p:notesMasterIdLst>
    <p:notesMasterId r:id="rId15"/>
  </p:notesMasterIdLst>
  <p:handoutMasterIdLst>
    <p:handoutMasterId r:id="rId16"/>
  </p:handoutMasterIdLst>
  <p:sldIdLst>
    <p:sldId id="522" r:id="rId2"/>
    <p:sldId id="686" r:id="rId3"/>
    <p:sldId id="301" r:id="rId4"/>
    <p:sldId id="685" r:id="rId5"/>
    <p:sldId id="623" r:id="rId6"/>
    <p:sldId id="646" r:id="rId7"/>
    <p:sldId id="651" r:id="rId8"/>
    <p:sldId id="662" r:id="rId9"/>
    <p:sldId id="688" r:id="rId10"/>
    <p:sldId id="691" r:id="rId11"/>
    <p:sldId id="630" r:id="rId12"/>
    <p:sldId id="692" r:id="rId13"/>
    <p:sldId id="614" r:id="rId14"/>
  </p:sldIdLst>
  <p:sldSz cx="12192000" cy="6858000"/>
  <p:notesSz cx="6997700" cy="92710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254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l, Kenneth" initials="WK" lastIdx="14" clrIdx="0">
    <p:extLst/>
  </p:cmAuthor>
  <p:cmAuthor id="2" name="Ashbaugh, Maria Ward" initials="AMW" lastIdx="1" clrIdx="1">
    <p:extLst/>
  </p:cmAuthor>
  <p:cmAuthor id="3" name="Spangenberg, Kami" initials="SK" lastIdx="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977BC"/>
    <a:srgbClr val="FFFFCC"/>
    <a:srgbClr val="E7EEDC"/>
    <a:srgbClr val="001A31"/>
    <a:srgbClr val="013D70"/>
    <a:srgbClr val="05538E"/>
    <a:srgbClr val="0FAEFF"/>
    <a:srgbClr val="04DCFF"/>
    <a:srgbClr val="78E6FF"/>
    <a:srgbClr val="BBF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77" autoAdjust="0"/>
    <p:restoredTop sz="75962" autoAdjust="0"/>
  </p:normalViewPr>
  <p:slideViewPr>
    <p:cSldViewPr snapToGrid="0" snapToObjects="1">
      <p:cViewPr varScale="1">
        <p:scale>
          <a:sx n="65" d="100"/>
          <a:sy n="65" d="100"/>
        </p:scale>
        <p:origin x="950" y="67"/>
      </p:cViewPr>
      <p:guideLst>
        <p:guide orient="horz" pos="2544"/>
        <p:guide pos="3840"/>
      </p:guideLst>
    </p:cSldViewPr>
  </p:slideViewPr>
  <p:notesTextViewPr>
    <p:cViewPr>
      <p:scale>
        <a:sx n="200" d="100"/>
        <a:sy n="200" d="100"/>
      </p:scale>
      <p:origin x="0" y="0"/>
    </p:cViewPr>
  </p:notesTextViewPr>
  <p:sorterViewPr>
    <p:cViewPr varScale="1">
      <p:scale>
        <a:sx n="1" d="1"/>
        <a:sy n="1" d="1"/>
      </p:scale>
      <p:origin x="0" y="-11696"/>
    </p:cViewPr>
  </p:sorterViewPr>
  <p:notesViewPr>
    <p:cSldViewPr snapToGrid="0" snapToObjects="1">
      <p:cViewPr varScale="1">
        <p:scale>
          <a:sx n="82" d="100"/>
          <a:sy n="82" d="100"/>
        </p:scale>
        <p:origin x="3120" y="-31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C3ED67-3DEB-4C1A-8E5C-8A1772370CED}"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82070979-D0E4-4535-83FF-62F12AEAF51B}">
      <dgm:prSet phldrT="[Text]"/>
      <dgm:spPr/>
      <dgm:t>
        <a:bodyPr/>
        <a:lstStyle/>
        <a:p>
          <a:r>
            <a:rPr lang="en-US" dirty="0"/>
            <a:t>EMPRICAL</a:t>
          </a:r>
        </a:p>
      </dgm:t>
    </dgm:pt>
    <dgm:pt modelId="{222B33D8-3C5B-405F-942F-8FC85674D478}" type="parTrans" cxnId="{1D5E379B-C246-4667-8448-E82D077FF85E}">
      <dgm:prSet/>
      <dgm:spPr/>
      <dgm:t>
        <a:bodyPr/>
        <a:lstStyle/>
        <a:p>
          <a:endParaRPr lang="en-US"/>
        </a:p>
      </dgm:t>
    </dgm:pt>
    <dgm:pt modelId="{E70ABDEC-F511-42E1-9D2A-89DC3FD05946}" type="sibTrans" cxnId="{1D5E379B-C246-4667-8448-E82D077FF85E}">
      <dgm:prSet/>
      <dgm:spPr/>
      <dgm:t>
        <a:bodyPr/>
        <a:lstStyle/>
        <a:p>
          <a:endParaRPr lang="en-US"/>
        </a:p>
      </dgm:t>
    </dgm:pt>
    <dgm:pt modelId="{00356EB0-D8E9-4CFC-BE01-BA69D5035A29}">
      <dgm:prSet phldrT="[Text]"/>
      <dgm:spPr/>
      <dgm:t>
        <a:bodyPr/>
        <a:lstStyle/>
        <a:p>
          <a:endParaRPr lang="en-US" dirty="0"/>
        </a:p>
      </dgm:t>
    </dgm:pt>
    <dgm:pt modelId="{0CEBB453-68B7-4749-9CB1-53681BBE787E}" type="parTrans" cxnId="{60B39574-E917-4C13-B992-00BCFF4B4AD5}">
      <dgm:prSet/>
      <dgm:spPr/>
      <dgm:t>
        <a:bodyPr/>
        <a:lstStyle/>
        <a:p>
          <a:endParaRPr lang="en-US"/>
        </a:p>
      </dgm:t>
    </dgm:pt>
    <dgm:pt modelId="{913221F4-26E0-46D0-89C7-EFBCA4B12192}" type="sibTrans" cxnId="{60B39574-E917-4C13-B992-00BCFF4B4AD5}">
      <dgm:prSet/>
      <dgm:spPr/>
      <dgm:t>
        <a:bodyPr/>
        <a:lstStyle/>
        <a:p>
          <a:endParaRPr lang="en-US"/>
        </a:p>
      </dgm:t>
    </dgm:pt>
    <dgm:pt modelId="{4665ADAB-1B78-4032-AC89-B8281C137115}">
      <dgm:prSet phldrT="[Text]"/>
      <dgm:spPr/>
      <dgm:t>
        <a:bodyPr/>
        <a:lstStyle/>
        <a:p>
          <a:r>
            <a:rPr lang="en-US" dirty="0"/>
            <a:t>Small-scale experiments</a:t>
          </a:r>
        </a:p>
      </dgm:t>
    </dgm:pt>
    <dgm:pt modelId="{A76C468E-3AED-408E-BF4D-5923FA816142}" type="parTrans" cxnId="{C6F2EF92-83AD-4832-8A5A-A7C3BF2F286E}">
      <dgm:prSet/>
      <dgm:spPr/>
      <dgm:t>
        <a:bodyPr/>
        <a:lstStyle/>
        <a:p>
          <a:endParaRPr lang="en-US"/>
        </a:p>
      </dgm:t>
    </dgm:pt>
    <dgm:pt modelId="{ED915698-E089-42DC-8C9F-27E85C7819E5}" type="sibTrans" cxnId="{C6F2EF92-83AD-4832-8A5A-A7C3BF2F286E}">
      <dgm:prSet/>
      <dgm:spPr/>
      <dgm:t>
        <a:bodyPr/>
        <a:lstStyle/>
        <a:p>
          <a:endParaRPr lang="en-US"/>
        </a:p>
      </dgm:t>
    </dgm:pt>
    <dgm:pt modelId="{E7D8B044-FF90-41EE-9945-81B02A1346AE}">
      <dgm:prSet phldrT="[Text]"/>
      <dgm:spPr/>
      <dgm:t>
        <a:bodyPr/>
        <a:lstStyle/>
        <a:p>
          <a:r>
            <a:rPr lang="en-US" dirty="0"/>
            <a:t>THEORETICAL</a:t>
          </a:r>
        </a:p>
      </dgm:t>
    </dgm:pt>
    <dgm:pt modelId="{84F97530-C254-4E22-AA35-76993AB9D14C}" type="parTrans" cxnId="{F56BACB9-D804-417D-8844-F9A3910FB269}">
      <dgm:prSet/>
      <dgm:spPr/>
      <dgm:t>
        <a:bodyPr/>
        <a:lstStyle/>
        <a:p>
          <a:endParaRPr lang="en-US"/>
        </a:p>
      </dgm:t>
    </dgm:pt>
    <dgm:pt modelId="{26437A89-386C-49F8-AE65-4D5F329C5AFE}" type="sibTrans" cxnId="{F56BACB9-D804-417D-8844-F9A3910FB269}">
      <dgm:prSet/>
      <dgm:spPr/>
      <dgm:t>
        <a:bodyPr/>
        <a:lstStyle/>
        <a:p>
          <a:endParaRPr lang="en-US"/>
        </a:p>
      </dgm:t>
    </dgm:pt>
    <dgm:pt modelId="{D9EE30B2-DC57-4880-81BF-E066E6964D8A}">
      <dgm:prSet phldrT="[Text]"/>
      <dgm:spPr/>
      <dgm:t>
        <a:bodyPr/>
        <a:lstStyle/>
        <a:p>
          <a:endParaRPr lang="en-US" dirty="0"/>
        </a:p>
      </dgm:t>
    </dgm:pt>
    <dgm:pt modelId="{643ECD58-2959-4F68-AF88-507992D53F84}" type="parTrans" cxnId="{17EA0502-5B6D-4179-848E-747F3542D867}">
      <dgm:prSet/>
      <dgm:spPr/>
      <dgm:t>
        <a:bodyPr/>
        <a:lstStyle/>
        <a:p>
          <a:endParaRPr lang="en-US"/>
        </a:p>
      </dgm:t>
    </dgm:pt>
    <dgm:pt modelId="{7727DA74-616D-474B-BD2C-A548D48A604C}" type="sibTrans" cxnId="{17EA0502-5B6D-4179-848E-747F3542D867}">
      <dgm:prSet/>
      <dgm:spPr/>
      <dgm:t>
        <a:bodyPr/>
        <a:lstStyle/>
        <a:p>
          <a:endParaRPr lang="en-US"/>
        </a:p>
      </dgm:t>
    </dgm:pt>
    <dgm:pt modelId="{73405BFE-6AA0-4513-B028-58A6EEB8F3D0}">
      <dgm:prSet phldrT="[Text]"/>
      <dgm:spPr/>
      <dgm:t>
        <a:bodyPr/>
        <a:lstStyle/>
        <a:p>
          <a:r>
            <a:rPr lang="en-US" dirty="0"/>
            <a:t>Theory development</a:t>
          </a:r>
        </a:p>
      </dgm:t>
    </dgm:pt>
    <dgm:pt modelId="{3D2B4594-833C-4755-B725-0C187C3A3DCE}" type="parTrans" cxnId="{820C3795-D0A2-4F88-AE32-32C5D3D9B497}">
      <dgm:prSet/>
      <dgm:spPr/>
      <dgm:t>
        <a:bodyPr/>
        <a:lstStyle/>
        <a:p>
          <a:endParaRPr lang="en-US"/>
        </a:p>
      </dgm:t>
    </dgm:pt>
    <dgm:pt modelId="{4189936A-5970-4368-8AC7-3993910328EE}" type="sibTrans" cxnId="{820C3795-D0A2-4F88-AE32-32C5D3D9B497}">
      <dgm:prSet/>
      <dgm:spPr/>
      <dgm:t>
        <a:bodyPr/>
        <a:lstStyle/>
        <a:p>
          <a:endParaRPr lang="en-US"/>
        </a:p>
      </dgm:t>
    </dgm:pt>
    <dgm:pt modelId="{BA980148-A717-4273-B389-878B311AF7A7}">
      <dgm:prSet phldrT="[Text]"/>
      <dgm:spPr/>
      <dgm:t>
        <a:bodyPr/>
        <a:lstStyle/>
        <a:p>
          <a:r>
            <a:rPr lang="en-US" dirty="0"/>
            <a:t>COMPUTATIONAL</a:t>
          </a:r>
        </a:p>
      </dgm:t>
    </dgm:pt>
    <dgm:pt modelId="{204E9AD6-858C-40B6-AE6A-CD3E1EBCE9EB}" type="parTrans" cxnId="{10FE8BCC-F46D-4BC1-A840-266C152CA5FC}">
      <dgm:prSet/>
      <dgm:spPr/>
      <dgm:t>
        <a:bodyPr/>
        <a:lstStyle/>
        <a:p>
          <a:endParaRPr lang="en-US"/>
        </a:p>
      </dgm:t>
    </dgm:pt>
    <dgm:pt modelId="{31119C1C-85E5-4443-93C1-31741EFCF63A}" type="sibTrans" cxnId="{10FE8BCC-F46D-4BC1-A840-266C152CA5FC}">
      <dgm:prSet/>
      <dgm:spPr/>
      <dgm:t>
        <a:bodyPr/>
        <a:lstStyle/>
        <a:p>
          <a:endParaRPr lang="en-US"/>
        </a:p>
      </dgm:t>
    </dgm:pt>
    <dgm:pt modelId="{3352AA7F-177E-4B5B-B396-0A49FD60995C}">
      <dgm:prSet phldrT="[Text]"/>
      <dgm:spPr/>
      <dgm:t>
        <a:bodyPr/>
        <a:lstStyle/>
        <a:p>
          <a:endParaRPr lang="en-US" dirty="0"/>
        </a:p>
      </dgm:t>
    </dgm:pt>
    <dgm:pt modelId="{E3D0FC3A-D1E0-4D38-973E-9531328E6D02}" type="parTrans" cxnId="{359E6158-439C-4AE5-9561-788557B8637C}">
      <dgm:prSet/>
      <dgm:spPr/>
      <dgm:t>
        <a:bodyPr/>
        <a:lstStyle/>
        <a:p>
          <a:endParaRPr lang="en-US"/>
        </a:p>
      </dgm:t>
    </dgm:pt>
    <dgm:pt modelId="{8280B8BE-16FA-4D74-AF6D-3F2F3F864A56}" type="sibTrans" cxnId="{359E6158-439C-4AE5-9561-788557B8637C}">
      <dgm:prSet/>
      <dgm:spPr/>
      <dgm:t>
        <a:bodyPr/>
        <a:lstStyle/>
        <a:p>
          <a:endParaRPr lang="en-US"/>
        </a:p>
      </dgm:t>
    </dgm:pt>
    <dgm:pt modelId="{062C8DE1-DB2E-4310-9BF4-99B3A6E75B06}">
      <dgm:prSet phldrT="[Text]"/>
      <dgm:spPr/>
      <dgm:t>
        <a:bodyPr/>
        <a:lstStyle/>
        <a:p>
          <a:r>
            <a:rPr lang="en-US" dirty="0"/>
            <a:t>Computational chemistry</a:t>
          </a:r>
        </a:p>
      </dgm:t>
    </dgm:pt>
    <dgm:pt modelId="{C21EBD31-C67A-44C2-8695-2EE44C403EA7}" type="parTrans" cxnId="{B333CD33-53F4-4243-B94C-1D710AE0A91C}">
      <dgm:prSet/>
      <dgm:spPr/>
      <dgm:t>
        <a:bodyPr/>
        <a:lstStyle/>
        <a:p>
          <a:endParaRPr lang="en-US"/>
        </a:p>
      </dgm:t>
    </dgm:pt>
    <dgm:pt modelId="{37F410B2-0792-461C-BD86-EF54C445FECB}" type="sibTrans" cxnId="{B333CD33-53F4-4243-B94C-1D710AE0A91C}">
      <dgm:prSet/>
      <dgm:spPr/>
      <dgm:t>
        <a:bodyPr/>
        <a:lstStyle/>
        <a:p>
          <a:endParaRPr lang="en-US"/>
        </a:p>
      </dgm:t>
    </dgm:pt>
    <dgm:pt modelId="{0BAB4073-88BD-4B50-96F2-04C237CD9239}">
      <dgm:prSet phldrT="[Text]"/>
      <dgm:spPr/>
      <dgm:t>
        <a:bodyPr/>
        <a:lstStyle/>
        <a:p>
          <a:r>
            <a:rPr lang="en-US" dirty="0"/>
            <a:t>Observation</a:t>
          </a:r>
        </a:p>
      </dgm:t>
    </dgm:pt>
    <dgm:pt modelId="{3EFBB7FC-20CF-488E-A9D9-3BFCC70D2DB8}" type="parTrans" cxnId="{A2D0A0CD-9A7E-4007-909D-A885A6E55F89}">
      <dgm:prSet/>
      <dgm:spPr/>
      <dgm:t>
        <a:bodyPr/>
        <a:lstStyle/>
        <a:p>
          <a:endParaRPr lang="en-US"/>
        </a:p>
      </dgm:t>
    </dgm:pt>
    <dgm:pt modelId="{847B0E80-E542-4D96-84B5-1574B93D4767}" type="sibTrans" cxnId="{A2D0A0CD-9A7E-4007-909D-A885A6E55F89}">
      <dgm:prSet/>
      <dgm:spPr/>
      <dgm:t>
        <a:bodyPr/>
        <a:lstStyle/>
        <a:p>
          <a:endParaRPr lang="en-US"/>
        </a:p>
      </dgm:t>
    </dgm:pt>
    <dgm:pt modelId="{FA820DE8-F6C1-4734-AEDE-A881F1B37CBD}">
      <dgm:prSet phldrT="[Text]"/>
      <dgm:spPr/>
      <dgm:t>
        <a:bodyPr/>
        <a:lstStyle/>
        <a:p>
          <a:endParaRPr lang="en-US" dirty="0"/>
        </a:p>
      </dgm:t>
    </dgm:pt>
    <dgm:pt modelId="{639C8AB1-5272-4ABC-BF6B-D7AA8A260B5A}" type="parTrans" cxnId="{94CAB98C-7A97-4F40-8BA8-82E3C1D1D377}">
      <dgm:prSet/>
      <dgm:spPr/>
      <dgm:t>
        <a:bodyPr/>
        <a:lstStyle/>
        <a:p>
          <a:endParaRPr lang="en-US"/>
        </a:p>
      </dgm:t>
    </dgm:pt>
    <dgm:pt modelId="{CB31EEFE-9D98-4FAF-9EBC-B0B7138BC791}" type="sibTrans" cxnId="{94CAB98C-7A97-4F40-8BA8-82E3C1D1D377}">
      <dgm:prSet/>
      <dgm:spPr/>
      <dgm:t>
        <a:bodyPr/>
        <a:lstStyle/>
        <a:p>
          <a:endParaRPr lang="en-US"/>
        </a:p>
      </dgm:t>
    </dgm:pt>
    <dgm:pt modelId="{881D8F9B-44C6-4266-8686-8CD42E6B1526}">
      <dgm:prSet phldrT="[Text]"/>
      <dgm:spPr/>
      <dgm:t>
        <a:bodyPr/>
        <a:lstStyle/>
        <a:p>
          <a:r>
            <a:rPr lang="en-US" dirty="0"/>
            <a:t>TOOLS</a:t>
          </a:r>
        </a:p>
      </dgm:t>
    </dgm:pt>
    <dgm:pt modelId="{74F9C687-9C26-4315-BA95-095BC6F480F8}" type="parTrans" cxnId="{5E814711-0225-4117-8969-2A8E87CB06C2}">
      <dgm:prSet/>
      <dgm:spPr/>
      <dgm:t>
        <a:bodyPr/>
        <a:lstStyle/>
        <a:p>
          <a:endParaRPr lang="en-US"/>
        </a:p>
      </dgm:t>
    </dgm:pt>
    <dgm:pt modelId="{AC18D305-CACE-4B5E-B2EF-76D9788721D7}" type="sibTrans" cxnId="{5E814711-0225-4117-8969-2A8E87CB06C2}">
      <dgm:prSet/>
      <dgm:spPr/>
      <dgm:t>
        <a:bodyPr/>
        <a:lstStyle/>
        <a:p>
          <a:endParaRPr lang="en-US"/>
        </a:p>
      </dgm:t>
    </dgm:pt>
    <dgm:pt modelId="{296ACC4C-9F06-4DA9-87E5-94E231463EBF}">
      <dgm:prSet phldrT="[Text]"/>
      <dgm:spPr/>
      <dgm:t>
        <a:bodyPr/>
        <a:lstStyle/>
        <a:p>
          <a:endParaRPr lang="en-US" dirty="0"/>
        </a:p>
      </dgm:t>
    </dgm:pt>
    <dgm:pt modelId="{9A3042F4-B780-470F-A393-754827377E2E}" type="parTrans" cxnId="{F7D41FBC-D04C-437F-9005-33D5BB4FA0B5}">
      <dgm:prSet/>
      <dgm:spPr/>
      <dgm:t>
        <a:bodyPr/>
        <a:lstStyle/>
        <a:p>
          <a:endParaRPr lang="en-US"/>
        </a:p>
      </dgm:t>
    </dgm:pt>
    <dgm:pt modelId="{3A3DD605-0DEF-45E5-861D-4D62C7A0F2A3}" type="sibTrans" cxnId="{F7D41FBC-D04C-437F-9005-33D5BB4FA0B5}">
      <dgm:prSet/>
      <dgm:spPr/>
      <dgm:t>
        <a:bodyPr/>
        <a:lstStyle/>
        <a:p>
          <a:endParaRPr lang="en-US"/>
        </a:p>
      </dgm:t>
    </dgm:pt>
    <dgm:pt modelId="{1A17A7DF-652D-42C3-A9F0-7BDC7A5E9E45}">
      <dgm:prSet phldrT="[Text]"/>
      <dgm:spPr/>
      <dgm:t>
        <a:bodyPr/>
        <a:lstStyle/>
        <a:p>
          <a:endParaRPr lang="en-US" dirty="0"/>
        </a:p>
      </dgm:t>
    </dgm:pt>
    <dgm:pt modelId="{128833B4-61F5-4810-9D42-AEAA0AEBD69B}" type="parTrans" cxnId="{BFDA65DD-294E-4F8D-B96C-FFA7D88E0445}">
      <dgm:prSet/>
      <dgm:spPr/>
      <dgm:t>
        <a:bodyPr/>
        <a:lstStyle/>
        <a:p>
          <a:endParaRPr lang="en-US"/>
        </a:p>
      </dgm:t>
    </dgm:pt>
    <dgm:pt modelId="{048EC14E-58D2-4C59-B997-0C52120FD45E}" type="sibTrans" cxnId="{BFDA65DD-294E-4F8D-B96C-FFA7D88E0445}">
      <dgm:prSet/>
      <dgm:spPr/>
      <dgm:t>
        <a:bodyPr/>
        <a:lstStyle/>
        <a:p>
          <a:endParaRPr lang="en-US"/>
        </a:p>
      </dgm:t>
    </dgm:pt>
    <dgm:pt modelId="{1FCFCE2F-0CBE-4B7E-8DE7-02267ED793E9}">
      <dgm:prSet phldrT="[Text]"/>
      <dgm:spPr/>
      <dgm:t>
        <a:bodyPr/>
        <a:lstStyle/>
        <a:p>
          <a:r>
            <a:rPr lang="en-US" dirty="0"/>
            <a:t>Papers/books</a:t>
          </a:r>
        </a:p>
      </dgm:t>
    </dgm:pt>
    <dgm:pt modelId="{57074215-5B3E-4212-B75D-4E0AE4212767}" type="parTrans" cxnId="{AF9053C0-D066-47CA-AE69-4CBBF172BE56}">
      <dgm:prSet/>
      <dgm:spPr/>
      <dgm:t>
        <a:bodyPr/>
        <a:lstStyle/>
        <a:p>
          <a:endParaRPr lang="en-US"/>
        </a:p>
      </dgm:t>
    </dgm:pt>
    <dgm:pt modelId="{842A11EC-8A3E-403E-A77F-0E6EA055679B}" type="sibTrans" cxnId="{AF9053C0-D066-47CA-AE69-4CBBF172BE56}">
      <dgm:prSet/>
      <dgm:spPr/>
      <dgm:t>
        <a:bodyPr/>
        <a:lstStyle/>
        <a:p>
          <a:endParaRPr lang="en-US"/>
        </a:p>
      </dgm:t>
    </dgm:pt>
    <dgm:pt modelId="{001C762D-6660-4595-9A5D-368E515E538A}">
      <dgm:prSet phldrT="[Text]"/>
      <dgm:spPr/>
      <dgm:t>
        <a:bodyPr/>
        <a:lstStyle/>
        <a:p>
          <a:r>
            <a:rPr lang="en-US" dirty="0"/>
            <a:t>Censuses</a:t>
          </a:r>
        </a:p>
      </dgm:t>
    </dgm:pt>
    <dgm:pt modelId="{7D353EA9-F04C-41C0-B563-69881FFD4911}" type="parTrans" cxnId="{6095F2FC-9B90-49D9-94EC-03C877FFE151}">
      <dgm:prSet/>
      <dgm:spPr/>
      <dgm:t>
        <a:bodyPr/>
        <a:lstStyle/>
        <a:p>
          <a:endParaRPr lang="en-US"/>
        </a:p>
      </dgm:t>
    </dgm:pt>
    <dgm:pt modelId="{DBAAC088-454B-46D3-9BD9-15A7877DE4E9}" type="sibTrans" cxnId="{6095F2FC-9B90-49D9-94EC-03C877FFE151}">
      <dgm:prSet/>
      <dgm:spPr/>
      <dgm:t>
        <a:bodyPr/>
        <a:lstStyle/>
        <a:p>
          <a:endParaRPr lang="en-US"/>
        </a:p>
      </dgm:t>
    </dgm:pt>
    <dgm:pt modelId="{72209EB5-B461-49ED-8029-91AA032C125F}">
      <dgm:prSet phldrT="[Text]"/>
      <dgm:spPr/>
      <dgm:t>
        <a:bodyPr/>
        <a:lstStyle/>
        <a:p>
          <a:r>
            <a:rPr lang="en-US" dirty="0"/>
            <a:t>Counts</a:t>
          </a:r>
        </a:p>
      </dgm:t>
    </dgm:pt>
    <dgm:pt modelId="{8913DEFA-4754-4D51-9C43-FAE8F1BD6B08}" type="parTrans" cxnId="{B94ADF71-EB12-4D45-B66C-6DBAD4085260}">
      <dgm:prSet/>
      <dgm:spPr/>
      <dgm:t>
        <a:bodyPr/>
        <a:lstStyle/>
        <a:p>
          <a:endParaRPr lang="en-US"/>
        </a:p>
      </dgm:t>
    </dgm:pt>
    <dgm:pt modelId="{19DD6C79-AAD1-4ACF-9BAD-17F99BD646F9}" type="sibTrans" cxnId="{B94ADF71-EB12-4D45-B66C-6DBAD4085260}">
      <dgm:prSet/>
      <dgm:spPr/>
      <dgm:t>
        <a:bodyPr/>
        <a:lstStyle/>
        <a:p>
          <a:endParaRPr lang="en-US"/>
        </a:p>
      </dgm:t>
    </dgm:pt>
    <dgm:pt modelId="{285D16BF-C977-4C01-979C-76C6182945AE}">
      <dgm:prSet phldrT="[Text]"/>
      <dgm:spPr/>
      <dgm:t>
        <a:bodyPr/>
        <a:lstStyle/>
        <a:p>
          <a:r>
            <a:rPr lang="en-US" dirty="0"/>
            <a:t>Hypothesis-testing</a:t>
          </a:r>
        </a:p>
      </dgm:t>
    </dgm:pt>
    <dgm:pt modelId="{CB79DBD9-CFA8-4919-A5E7-3683F74F0876}" type="parTrans" cxnId="{3733A49E-3349-4705-8E7C-8ADB2C468E12}">
      <dgm:prSet/>
      <dgm:spPr/>
      <dgm:t>
        <a:bodyPr/>
        <a:lstStyle/>
        <a:p>
          <a:endParaRPr lang="en-US"/>
        </a:p>
      </dgm:t>
    </dgm:pt>
    <dgm:pt modelId="{EA5DADE2-22A3-43ED-8086-C2D1E28050AE}" type="sibTrans" cxnId="{3733A49E-3349-4705-8E7C-8ADB2C468E12}">
      <dgm:prSet/>
      <dgm:spPr/>
      <dgm:t>
        <a:bodyPr/>
        <a:lstStyle/>
        <a:p>
          <a:endParaRPr lang="en-US"/>
        </a:p>
      </dgm:t>
    </dgm:pt>
    <dgm:pt modelId="{A27F49BC-0C4E-4BA5-94CB-897B153F17B6}">
      <dgm:prSet phldrT="[Text]"/>
      <dgm:spPr/>
      <dgm:t>
        <a:bodyPr/>
        <a:lstStyle/>
        <a:p>
          <a:r>
            <a:rPr lang="en-US" dirty="0"/>
            <a:t>SAS/SPSS</a:t>
          </a:r>
        </a:p>
      </dgm:t>
    </dgm:pt>
    <dgm:pt modelId="{3FD8D0D0-3B01-40E4-8B5E-868B49C03B01}" type="parTrans" cxnId="{B1D57693-C2D1-42E5-BE6B-C9E6B0EA4E74}">
      <dgm:prSet/>
      <dgm:spPr/>
      <dgm:t>
        <a:bodyPr/>
        <a:lstStyle/>
        <a:p>
          <a:endParaRPr lang="en-US"/>
        </a:p>
      </dgm:t>
    </dgm:pt>
    <dgm:pt modelId="{6ADEC234-BE7F-42A4-A8B7-80CA1B33EDB0}" type="sibTrans" cxnId="{B1D57693-C2D1-42E5-BE6B-C9E6B0EA4E74}">
      <dgm:prSet/>
      <dgm:spPr/>
      <dgm:t>
        <a:bodyPr/>
        <a:lstStyle/>
        <a:p>
          <a:endParaRPr lang="en-US"/>
        </a:p>
      </dgm:t>
    </dgm:pt>
    <dgm:pt modelId="{414B28EF-7CDF-4E74-9518-773227C32D9F}">
      <dgm:prSet phldrT="[Text]"/>
      <dgm:spPr/>
      <dgm:t>
        <a:bodyPr/>
        <a:lstStyle/>
        <a:p>
          <a:endParaRPr lang="en-US" dirty="0"/>
        </a:p>
      </dgm:t>
    </dgm:pt>
    <dgm:pt modelId="{DA480224-7126-4629-BD5E-836AE0119B5F}" type="parTrans" cxnId="{F84919B1-EE1F-43FD-AAD5-E0F97AED991B}">
      <dgm:prSet/>
      <dgm:spPr/>
      <dgm:t>
        <a:bodyPr/>
        <a:lstStyle/>
        <a:p>
          <a:endParaRPr lang="en-US"/>
        </a:p>
      </dgm:t>
    </dgm:pt>
    <dgm:pt modelId="{1C43544A-91E4-4FB8-B603-ADA9ABE6C567}" type="sibTrans" cxnId="{F84919B1-EE1F-43FD-AAD5-E0F97AED991B}">
      <dgm:prSet/>
      <dgm:spPr/>
      <dgm:t>
        <a:bodyPr/>
        <a:lstStyle/>
        <a:p>
          <a:endParaRPr lang="en-US"/>
        </a:p>
      </dgm:t>
    </dgm:pt>
    <dgm:pt modelId="{4D24D094-D368-47C1-801C-1789B1DAD8BF}">
      <dgm:prSet phldrT="[Text]"/>
      <dgm:spPr/>
      <dgm:t>
        <a:bodyPr/>
        <a:lstStyle/>
        <a:p>
          <a:r>
            <a:rPr lang="en-US" dirty="0"/>
            <a:t>Explanatory/nowcasting</a:t>
          </a:r>
        </a:p>
      </dgm:t>
    </dgm:pt>
    <dgm:pt modelId="{0CFB5625-3347-4BC6-9359-348915C6295E}" type="parTrans" cxnId="{104B2F0A-F2C5-4EB0-8748-34B0A118DD4A}">
      <dgm:prSet/>
      <dgm:spPr/>
      <dgm:t>
        <a:bodyPr/>
        <a:lstStyle/>
        <a:p>
          <a:endParaRPr lang="en-US"/>
        </a:p>
      </dgm:t>
    </dgm:pt>
    <dgm:pt modelId="{9AB91FCB-0785-4161-9730-29EFF9E22DA3}" type="sibTrans" cxnId="{104B2F0A-F2C5-4EB0-8748-34B0A118DD4A}">
      <dgm:prSet/>
      <dgm:spPr/>
      <dgm:t>
        <a:bodyPr/>
        <a:lstStyle/>
        <a:p>
          <a:endParaRPr lang="en-US"/>
        </a:p>
      </dgm:t>
    </dgm:pt>
    <dgm:pt modelId="{42F5F355-EBCB-4E1D-9217-2FA4046F3AB8}">
      <dgm:prSet phldrT="[Text]"/>
      <dgm:spPr/>
      <dgm:t>
        <a:bodyPr/>
        <a:lstStyle/>
        <a:p>
          <a:endParaRPr lang="en-US" dirty="0"/>
        </a:p>
      </dgm:t>
    </dgm:pt>
    <dgm:pt modelId="{F48CC050-F11C-4757-A3BC-761A7D41DF39}" type="parTrans" cxnId="{34D589EC-036B-4F79-8DE7-5CB79139B380}">
      <dgm:prSet/>
      <dgm:spPr/>
      <dgm:t>
        <a:bodyPr/>
        <a:lstStyle/>
        <a:p>
          <a:endParaRPr lang="en-US"/>
        </a:p>
      </dgm:t>
    </dgm:pt>
    <dgm:pt modelId="{C741BFC1-E59C-4FF7-B588-F1174F5E61AF}" type="sibTrans" cxnId="{34D589EC-036B-4F79-8DE7-5CB79139B380}">
      <dgm:prSet/>
      <dgm:spPr/>
      <dgm:t>
        <a:bodyPr/>
        <a:lstStyle/>
        <a:p>
          <a:endParaRPr lang="en-US"/>
        </a:p>
      </dgm:t>
    </dgm:pt>
    <dgm:pt modelId="{3A856395-BCB6-4749-B105-3E83ADF4222F}">
      <dgm:prSet phldrT="[Text]"/>
      <dgm:spPr/>
      <dgm:t>
        <a:bodyPr/>
        <a:lstStyle/>
        <a:p>
          <a:r>
            <a:rPr lang="en-US" dirty="0"/>
            <a:t>Survey Research (data-rich; case-poor)</a:t>
          </a:r>
        </a:p>
      </dgm:t>
    </dgm:pt>
    <dgm:pt modelId="{2B4AC9E9-D532-47B8-AA46-3735288F0D24}" type="parTrans" cxnId="{991B7CCB-3582-4A99-9F39-7FD82B4480CA}">
      <dgm:prSet/>
      <dgm:spPr/>
      <dgm:t>
        <a:bodyPr/>
        <a:lstStyle/>
        <a:p>
          <a:endParaRPr lang="en-US"/>
        </a:p>
      </dgm:t>
    </dgm:pt>
    <dgm:pt modelId="{110D8C6E-4BFE-4DF2-94B5-A92A7CABA295}" type="sibTrans" cxnId="{991B7CCB-3582-4A99-9F39-7FD82B4480CA}">
      <dgm:prSet/>
      <dgm:spPr/>
      <dgm:t>
        <a:bodyPr/>
        <a:lstStyle/>
        <a:p>
          <a:endParaRPr lang="en-US"/>
        </a:p>
      </dgm:t>
    </dgm:pt>
    <dgm:pt modelId="{8D7BC557-77D3-4E52-9392-B53624401779}">
      <dgm:prSet phldrT="[Text]"/>
      <dgm:spPr/>
      <dgm:t>
        <a:bodyPr/>
        <a:lstStyle/>
        <a:p>
          <a:endParaRPr lang="en-US" dirty="0"/>
        </a:p>
      </dgm:t>
    </dgm:pt>
    <dgm:pt modelId="{B94249ED-0BE1-4A11-868E-8D188F873895}" type="parTrans" cxnId="{E16638F4-C762-4CEB-B2CF-C5B448BD72F7}">
      <dgm:prSet/>
      <dgm:spPr/>
      <dgm:t>
        <a:bodyPr/>
        <a:lstStyle/>
        <a:p>
          <a:endParaRPr lang="en-US"/>
        </a:p>
      </dgm:t>
    </dgm:pt>
    <dgm:pt modelId="{34B4AC15-7873-4D8B-8EF2-6FCFD63B4518}" type="sibTrans" cxnId="{E16638F4-C762-4CEB-B2CF-C5B448BD72F7}">
      <dgm:prSet/>
      <dgm:spPr/>
      <dgm:t>
        <a:bodyPr/>
        <a:lstStyle/>
        <a:p>
          <a:endParaRPr lang="en-US"/>
        </a:p>
      </dgm:t>
    </dgm:pt>
    <dgm:pt modelId="{8F9EA515-CEC2-4C86-A831-1A6DD5D2CC00}">
      <dgm:prSet phldrT="[Text]"/>
      <dgm:spPr/>
      <dgm:t>
        <a:bodyPr/>
        <a:lstStyle/>
        <a:p>
          <a:r>
            <a:rPr lang="en-US" dirty="0"/>
            <a:t>Estimates</a:t>
          </a:r>
        </a:p>
      </dgm:t>
    </dgm:pt>
    <dgm:pt modelId="{3DB5E4AD-B8DC-4EC1-855F-8F5BFA9FF2B6}" type="parTrans" cxnId="{BE555BBF-42C0-4EEC-81A1-446FDEE9B9A8}">
      <dgm:prSet/>
      <dgm:spPr/>
      <dgm:t>
        <a:bodyPr/>
        <a:lstStyle/>
        <a:p>
          <a:endParaRPr lang="en-US"/>
        </a:p>
      </dgm:t>
    </dgm:pt>
    <dgm:pt modelId="{E43E0857-9D05-40DE-866D-1CEE78007A2A}" type="sibTrans" cxnId="{BE555BBF-42C0-4EEC-81A1-446FDEE9B9A8}">
      <dgm:prSet/>
      <dgm:spPr/>
      <dgm:t>
        <a:bodyPr/>
        <a:lstStyle/>
        <a:p>
          <a:endParaRPr lang="en-US"/>
        </a:p>
      </dgm:t>
    </dgm:pt>
    <dgm:pt modelId="{76F28E29-4A89-407B-A32D-173F46222932}">
      <dgm:prSet phldrT="[Text]"/>
      <dgm:spPr/>
      <dgm:t>
        <a:bodyPr/>
        <a:lstStyle/>
        <a:p>
          <a:r>
            <a:rPr lang="en-US" dirty="0"/>
            <a:t>Inference</a:t>
          </a:r>
        </a:p>
      </dgm:t>
    </dgm:pt>
    <dgm:pt modelId="{F732245D-D41E-4F49-B9D9-724A1597CF17}" type="parTrans" cxnId="{DE092631-485C-4A7E-B434-A856A466ACE5}">
      <dgm:prSet/>
      <dgm:spPr/>
      <dgm:t>
        <a:bodyPr/>
        <a:lstStyle/>
        <a:p>
          <a:endParaRPr lang="en-US"/>
        </a:p>
      </dgm:t>
    </dgm:pt>
    <dgm:pt modelId="{37D1CB2A-F27A-4AE6-919E-6188065A5E09}" type="sibTrans" cxnId="{DE092631-485C-4A7E-B434-A856A466ACE5}">
      <dgm:prSet/>
      <dgm:spPr/>
      <dgm:t>
        <a:bodyPr/>
        <a:lstStyle/>
        <a:p>
          <a:endParaRPr lang="en-US"/>
        </a:p>
      </dgm:t>
    </dgm:pt>
    <dgm:pt modelId="{BF5BBEDE-23F6-470F-A610-3BEF4207BB9A}">
      <dgm:prSet phldrT="[Text]"/>
      <dgm:spPr/>
      <dgm:t>
        <a:bodyPr/>
        <a:lstStyle/>
        <a:p>
          <a:r>
            <a:rPr lang="en-US" dirty="0"/>
            <a:t>Nowcasting</a:t>
          </a:r>
        </a:p>
      </dgm:t>
    </dgm:pt>
    <dgm:pt modelId="{8CB485D4-06E9-4458-9149-3B5597CC9300}" type="parTrans" cxnId="{F18D0C1F-87B9-466E-9716-9BD7CCCDAC47}">
      <dgm:prSet/>
      <dgm:spPr/>
      <dgm:t>
        <a:bodyPr/>
        <a:lstStyle/>
        <a:p>
          <a:endParaRPr lang="en-US"/>
        </a:p>
      </dgm:t>
    </dgm:pt>
    <dgm:pt modelId="{FD55586D-BAE6-4BC0-A0C4-B6C65B790DB1}" type="sibTrans" cxnId="{F18D0C1F-87B9-466E-9716-9BD7CCCDAC47}">
      <dgm:prSet/>
      <dgm:spPr/>
      <dgm:t>
        <a:bodyPr/>
        <a:lstStyle/>
        <a:p>
          <a:endParaRPr lang="en-US"/>
        </a:p>
      </dgm:t>
    </dgm:pt>
    <dgm:pt modelId="{B587B1E8-E03F-4AEB-95B3-E8D7B56445F6}">
      <dgm:prSet phldrT="[Text]"/>
      <dgm:spPr/>
      <dgm:t>
        <a:bodyPr/>
        <a:lstStyle/>
        <a:p>
          <a:r>
            <a:rPr lang="en-US" dirty="0"/>
            <a:t>Official statistics</a:t>
          </a:r>
        </a:p>
      </dgm:t>
    </dgm:pt>
    <dgm:pt modelId="{1B34FACE-966F-4312-A703-12021A9407A3}" type="parTrans" cxnId="{19B70AA8-2670-45A9-A49F-6F1F458737B2}">
      <dgm:prSet/>
      <dgm:spPr/>
      <dgm:t>
        <a:bodyPr/>
        <a:lstStyle/>
        <a:p>
          <a:endParaRPr lang="en-US"/>
        </a:p>
      </dgm:t>
    </dgm:pt>
    <dgm:pt modelId="{9BAF6895-E914-4926-8B44-41CD30A339C3}" type="sibTrans" cxnId="{19B70AA8-2670-45A9-A49F-6F1F458737B2}">
      <dgm:prSet/>
      <dgm:spPr/>
      <dgm:t>
        <a:bodyPr/>
        <a:lstStyle/>
        <a:p>
          <a:endParaRPr lang="en-US"/>
        </a:p>
      </dgm:t>
    </dgm:pt>
    <dgm:pt modelId="{3284B20B-E456-435E-978D-4AC9021CB045}">
      <dgm:prSet phldrT="[Text]"/>
      <dgm:spPr/>
      <dgm:t>
        <a:bodyPr/>
        <a:lstStyle/>
        <a:p>
          <a:r>
            <a:rPr lang="en-US" dirty="0"/>
            <a:t>Bioinformatics</a:t>
          </a:r>
        </a:p>
      </dgm:t>
    </dgm:pt>
    <dgm:pt modelId="{54628132-51AA-4FA5-9EC7-18F8CE8B6B65}" type="parTrans" cxnId="{E982F5A9-A96C-420B-AE1E-10A576B1FFB0}">
      <dgm:prSet/>
      <dgm:spPr/>
      <dgm:t>
        <a:bodyPr/>
        <a:lstStyle/>
        <a:p>
          <a:endParaRPr lang="en-US"/>
        </a:p>
      </dgm:t>
    </dgm:pt>
    <dgm:pt modelId="{D55B3940-BDA2-4455-B076-D841F51A2F58}" type="sibTrans" cxnId="{E982F5A9-A96C-420B-AE1E-10A576B1FFB0}">
      <dgm:prSet/>
      <dgm:spPr/>
      <dgm:t>
        <a:bodyPr/>
        <a:lstStyle/>
        <a:p>
          <a:endParaRPr lang="en-US"/>
        </a:p>
      </dgm:t>
    </dgm:pt>
    <dgm:pt modelId="{02E75644-9798-49F8-81A5-5FB40E9B9F7F}">
      <dgm:prSet phldrT="[Text]"/>
      <dgm:spPr/>
      <dgm:t>
        <a:bodyPr/>
        <a:lstStyle/>
        <a:p>
          <a:r>
            <a:rPr lang="en-US" dirty="0"/>
            <a:t>High-performance computing</a:t>
          </a:r>
        </a:p>
      </dgm:t>
    </dgm:pt>
    <dgm:pt modelId="{AC3DCDC3-D628-4524-A03B-CA8B9E6C83A3}" type="parTrans" cxnId="{9D7DD5E3-98AE-4E3E-89E2-F0BA6E3439C7}">
      <dgm:prSet/>
      <dgm:spPr/>
      <dgm:t>
        <a:bodyPr/>
        <a:lstStyle/>
        <a:p>
          <a:endParaRPr lang="en-US"/>
        </a:p>
      </dgm:t>
    </dgm:pt>
    <dgm:pt modelId="{B00D48E9-324F-43C6-A2DE-CEB92C998CB0}" type="sibTrans" cxnId="{9D7DD5E3-98AE-4E3E-89E2-F0BA6E3439C7}">
      <dgm:prSet/>
      <dgm:spPr/>
      <dgm:t>
        <a:bodyPr/>
        <a:lstStyle/>
        <a:p>
          <a:endParaRPr lang="en-US"/>
        </a:p>
      </dgm:t>
    </dgm:pt>
    <dgm:pt modelId="{A684DF5E-9122-4CFF-B13D-E15158260064}">
      <dgm:prSet phldrT="[Text]"/>
      <dgm:spPr/>
      <dgm:t>
        <a:bodyPr/>
        <a:lstStyle/>
        <a:p>
          <a:endParaRPr lang="en-US" dirty="0"/>
        </a:p>
      </dgm:t>
    </dgm:pt>
    <dgm:pt modelId="{8F888F16-0DF2-4861-BB66-624477984BD8}" type="parTrans" cxnId="{A610B5D6-ACA7-4527-A572-033B577E406D}">
      <dgm:prSet/>
      <dgm:spPr/>
      <dgm:t>
        <a:bodyPr/>
        <a:lstStyle/>
        <a:p>
          <a:endParaRPr lang="en-US"/>
        </a:p>
      </dgm:t>
    </dgm:pt>
    <dgm:pt modelId="{4CF5457C-30DA-4546-9432-ADD408CC2829}" type="sibTrans" cxnId="{A610B5D6-ACA7-4527-A572-033B577E406D}">
      <dgm:prSet/>
      <dgm:spPr/>
      <dgm:t>
        <a:bodyPr/>
        <a:lstStyle/>
        <a:p>
          <a:endParaRPr lang="en-US"/>
        </a:p>
      </dgm:t>
    </dgm:pt>
    <dgm:pt modelId="{BDB4F8F2-699A-46DB-85B8-69ACC4BB891D}">
      <dgm:prSet phldrT="[Text]"/>
      <dgm:spPr/>
      <dgm:t>
        <a:bodyPr/>
        <a:lstStyle/>
        <a:p>
          <a:r>
            <a:rPr lang="en-US" dirty="0"/>
            <a:t>HPC</a:t>
          </a:r>
        </a:p>
      </dgm:t>
    </dgm:pt>
    <dgm:pt modelId="{171A6038-1A8A-46F8-9749-8496644063C0}" type="parTrans" cxnId="{D551E471-2C10-44B8-A0FD-E48D5002B7F3}">
      <dgm:prSet/>
      <dgm:spPr/>
      <dgm:t>
        <a:bodyPr/>
        <a:lstStyle/>
        <a:p>
          <a:endParaRPr lang="en-US"/>
        </a:p>
      </dgm:t>
    </dgm:pt>
    <dgm:pt modelId="{6736B1E9-C075-484F-81BD-47F777D706FF}" type="sibTrans" cxnId="{D551E471-2C10-44B8-A0FD-E48D5002B7F3}">
      <dgm:prSet/>
      <dgm:spPr/>
      <dgm:t>
        <a:bodyPr/>
        <a:lstStyle/>
        <a:p>
          <a:endParaRPr lang="en-US"/>
        </a:p>
      </dgm:t>
    </dgm:pt>
    <dgm:pt modelId="{6814BA57-ED80-42A6-BDF7-28FFE9A018DC}">
      <dgm:prSet phldrT="[Text]"/>
      <dgm:spPr/>
      <dgm:t>
        <a:bodyPr/>
        <a:lstStyle/>
        <a:p>
          <a:r>
            <a:rPr lang="en-US" dirty="0"/>
            <a:t>Hadoop</a:t>
          </a:r>
        </a:p>
      </dgm:t>
    </dgm:pt>
    <dgm:pt modelId="{1B4B969A-975C-4C52-AC40-3C3A0D8F6C59}" type="parTrans" cxnId="{2E15C4DF-BEDF-4C5C-8020-1F2BEF7C25CB}">
      <dgm:prSet/>
      <dgm:spPr/>
      <dgm:t>
        <a:bodyPr/>
        <a:lstStyle/>
        <a:p>
          <a:endParaRPr lang="en-US"/>
        </a:p>
      </dgm:t>
    </dgm:pt>
    <dgm:pt modelId="{51318603-945D-42FE-A828-308E07538C72}" type="sibTrans" cxnId="{2E15C4DF-BEDF-4C5C-8020-1F2BEF7C25CB}">
      <dgm:prSet/>
      <dgm:spPr/>
      <dgm:t>
        <a:bodyPr/>
        <a:lstStyle/>
        <a:p>
          <a:endParaRPr lang="en-US"/>
        </a:p>
      </dgm:t>
    </dgm:pt>
    <dgm:pt modelId="{0B1795A5-C268-43DD-8CFF-CE947A607B17}">
      <dgm:prSet phldrT="[Text]"/>
      <dgm:spPr/>
      <dgm:t>
        <a:bodyPr/>
        <a:lstStyle/>
        <a:p>
          <a:r>
            <a:rPr lang="en-US" dirty="0"/>
            <a:t>R</a:t>
          </a:r>
        </a:p>
      </dgm:t>
    </dgm:pt>
    <dgm:pt modelId="{F9A7C476-7374-4D84-B571-2484CFA80EC5}" type="parTrans" cxnId="{F5BA653F-E3CF-4B57-B810-3F8CFC0CC31A}">
      <dgm:prSet/>
      <dgm:spPr/>
      <dgm:t>
        <a:bodyPr/>
        <a:lstStyle/>
        <a:p>
          <a:endParaRPr lang="en-US"/>
        </a:p>
      </dgm:t>
    </dgm:pt>
    <dgm:pt modelId="{00788E4D-D3A3-4B0E-B4CE-0FFA856F6C6D}" type="sibTrans" cxnId="{F5BA653F-E3CF-4B57-B810-3F8CFC0CC31A}">
      <dgm:prSet/>
      <dgm:spPr/>
      <dgm:t>
        <a:bodyPr/>
        <a:lstStyle/>
        <a:p>
          <a:endParaRPr lang="en-US"/>
        </a:p>
      </dgm:t>
    </dgm:pt>
    <dgm:pt modelId="{48AEAA0E-EB16-4960-B39A-CC32B9492929}">
      <dgm:prSet phldrT="[Text]"/>
      <dgm:spPr/>
      <dgm:t>
        <a:bodyPr/>
        <a:lstStyle/>
        <a:p>
          <a:r>
            <a:rPr lang="en-US" dirty="0"/>
            <a:t>Data Science</a:t>
          </a:r>
        </a:p>
      </dgm:t>
    </dgm:pt>
    <dgm:pt modelId="{B7C4405F-27F6-42F0-89A7-5172D55EBA51}" type="parTrans" cxnId="{572DD38A-3A14-4458-A95D-CEC03253436A}">
      <dgm:prSet/>
      <dgm:spPr/>
      <dgm:t>
        <a:bodyPr/>
        <a:lstStyle/>
        <a:p>
          <a:endParaRPr lang="en-US"/>
        </a:p>
      </dgm:t>
    </dgm:pt>
    <dgm:pt modelId="{ADE5B49F-A00B-4551-BDDC-F9EBB9152F80}" type="sibTrans" cxnId="{572DD38A-3A14-4458-A95D-CEC03253436A}">
      <dgm:prSet/>
      <dgm:spPr/>
      <dgm:t>
        <a:bodyPr/>
        <a:lstStyle/>
        <a:p>
          <a:endParaRPr lang="en-US"/>
        </a:p>
      </dgm:t>
    </dgm:pt>
    <dgm:pt modelId="{EFDE3FDF-DBFF-410A-A3D4-571B19BD93FB}">
      <dgm:prSet phldrT="[Text]"/>
      <dgm:spPr/>
      <dgm:t>
        <a:bodyPr/>
        <a:lstStyle/>
        <a:p>
          <a:endParaRPr lang="en-US" dirty="0"/>
        </a:p>
      </dgm:t>
    </dgm:pt>
    <dgm:pt modelId="{E7C2AA80-3A0A-4F85-9091-7CFF42A77D45}" type="parTrans" cxnId="{66B42690-9881-4838-8827-DAB0DDB7B8C2}">
      <dgm:prSet/>
      <dgm:spPr/>
      <dgm:t>
        <a:bodyPr/>
        <a:lstStyle/>
        <a:p>
          <a:endParaRPr lang="en-US"/>
        </a:p>
      </dgm:t>
    </dgm:pt>
    <dgm:pt modelId="{BFC91603-07D4-437D-B134-3ACE66F4218B}" type="sibTrans" cxnId="{66B42690-9881-4838-8827-DAB0DDB7B8C2}">
      <dgm:prSet/>
      <dgm:spPr/>
      <dgm:t>
        <a:bodyPr/>
        <a:lstStyle/>
        <a:p>
          <a:endParaRPr lang="en-US"/>
        </a:p>
      </dgm:t>
    </dgm:pt>
    <dgm:pt modelId="{C6F3315F-961A-43E6-922A-3821E2A21CA2}">
      <dgm:prSet phldrT="[Text]"/>
      <dgm:spPr/>
      <dgm:t>
        <a:bodyPr/>
        <a:lstStyle/>
        <a:p>
          <a:endParaRPr lang="en-US" dirty="0"/>
        </a:p>
      </dgm:t>
    </dgm:pt>
    <dgm:pt modelId="{3E7B139D-C147-4897-B063-32E2103D87E5}" type="parTrans" cxnId="{6846D754-4A35-4D58-BC84-D84AB1ADC14F}">
      <dgm:prSet/>
      <dgm:spPr/>
      <dgm:t>
        <a:bodyPr/>
        <a:lstStyle/>
        <a:p>
          <a:endParaRPr lang="en-US"/>
        </a:p>
      </dgm:t>
    </dgm:pt>
    <dgm:pt modelId="{8FB1A5C7-40EA-42C8-9313-D340BAD16107}" type="sibTrans" cxnId="{6846D754-4A35-4D58-BC84-D84AB1ADC14F}">
      <dgm:prSet/>
      <dgm:spPr/>
      <dgm:t>
        <a:bodyPr/>
        <a:lstStyle/>
        <a:p>
          <a:endParaRPr lang="en-US"/>
        </a:p>
      </dgm:t>
    </dgm:pt>
    <dgm:pt modelId="{64E16BB9-8E3B-4888-8405-331E3C7D928D}">
      <dgm:prSet phldrT="[Text]"/>
      <dgm:spPr/>
      <dgm:t>
        <a:bodyPr/>
        <a:lstStyle/>
        <a:p>
          <a:r>
            <a:rPr lang="en-US" dirty="0"/>
            <a:t>Simulation</a:t>
          </a:r>
        </a:p>
      </dgm:t>
    </dgm:pt>
    <dgm:pt modelId="{D6161F82-DA3B-4985-9FF6-742A77048AE0}" type="parTrans" cxnId="{0DDE4985-2CC6-4F63-814B-E313C27B0553}">
      <dgm:prSet/>
      <dgm:spPr/>
      <dgm:t>
        <a:bodyPr/>
        <a:lstStyle/>
        <a:p>
          <a:endParaRPr lang="en-US"/>
        </a:p>
      </dgm:t>
    </dgm:pt>
    <dgm:pt modelId="{AAFDC399-80B7-473F-8F23-E743330EFDA4}" type="sibTrans" cxnId="{0DDE4985-2CC6-4F63-814B-E313C27B0553}">
      <dgm:prSet/>
      <dgm:spPr/>
      <dgm:t>
        <a:bodyPr/>
        <a:lstStyle/>
        <a:p>
          <a:endParaRPr lang="en-US"/>
        </a:p>
      </dgm:t>
    </dgm:pt>
    <dgm:pt modelId="{D5556105-3B19-4F3A-9E6B-5EB8A497440E}">
      <dgm:prSet phldrT="[Text]"/>
      <dgm:spPr/>
      <dgm:t>
        <a:bodyPr/>
        <a:lstStyle/>
        <a:p>
          <a:r>
            <a:rPr lang="en-US" dirty="0"/>
            <a:t>Synthetic data</a:t>
          </a:r>
        </a:p>
      </dgm:t>
    </dgm:pt>
    <dgm:pt modelId="{36F35192-DFA7-4FAF-A8CA-B5592CFCDDEA}" type="parTrans" cxnId="{CD3100D8-F51D-40B3-BDD1-B02643A6A54B}">
      <dgm:prSet/>
      <dgm:spPr/>
      <dgm:t>
        <a:bodyPr/>
        <a:lstStyle/>
        <a:p>
          <a:endParaRPr lang="en-US"/>
        </a:p>
      </dgm:t>
    </dgm:pt>
    <dgm:pt modelId="{CF3B6506-9215-4E71-B9ED-5630172788B3}" type="sibTrans" cxnId="{CD3100D8-F51D-40B3-BDD1-B02643A6A54B}">
      <dgm:prSet/>
      <dgm:spPr/>
      <dgm:t>
        <a:bodyPr/>
        <a:lstStyle/>
        <a:p>
          <a:endParaRPr lang="en-US"/>
        </a:p>
      </dgm:t>
    </dgm:pt>
    <dgm:pt modelId="{39B281B1-1684-4CA3-942D-0BA7C0872711}">
      <dgm:prSet phldrT="[Text]"/>
      <dgm:spPr/>
      <dgm:t>
        <a:bodyPr/>
        <a:lstStyle/>
        <a:p>
          <a:r>
            <a:rPr lang="en-US" dirty="0"/>
            <a:t>Models</a:t>
          </a:r>
        </a:p>
      </dgm:t>
    </dgm:pt>
    <dgm:pt modelId="{12C812AA-9C83-48CA-9888-7CA42CFDBAD3}" type="parTrans" cxnId="{D11ED853-2CED-4304-833C-C4EE0B0FA1FE}">
      <dgm:prSet/>
      <dgm:spPr/>
      <dgm:t>
        <a:bodyPr/>
        <a:lstStyle/>
        <a:p>
          <a:endParaRPr lang="en-US"/>
        </a:p>
      </dgm:t>
    </dgm:pt>
    <dgm:pt modelId="{2D8A2484-9E51-4458-9A7E-62B1E27F241E}" type="sibTrans" cxnId="{D11ED853-2CED-4304-833C-C4EE0B0FA1FE}">
      <dgm:prSet/>
      <dgm:spPr/>
      <dgm:t>
        <a:bodyPr/>
        <a:lstStyle/>
        <a:p>
          <a:endParaRPr lang="en-US"/>
        </a:p>
      </dgm:t>
    </dgm:pt>
    <dgm:pt modelId="{12BE4F92-20C7-46CC-B645-573719213F9D}">
      <dgm:prSet phldrT="[Text]"/>
      <dgm:spPr/>
      <dgm:t>
        <a:bodyPr/>
        <a:lstStyle/>
        <a:p>
          <a:r>
            <a:rPr lang="en-US" dirty="0"/>
            <a:t>d3</a:t>
          </a:r>
        </a:p>
      </dgm:t>
    </dgm:pt>
    <dgm:pt modelId="{A1384272-949C-4320-A9CA-D2F234498128}" type="parTrans" cxnId="{3DC4BC6E-C68C-498F-85DD-88827F1CE59B}">
      <dgm:prSet/>
      <dgm:spPr/>
      <dgm:t>
        <a:bodyPr/>
        <a:lstStyle/>
        <a:p>
          <a:endParaRPr lang="en-US"/>
        </a:p>
      </dgm:t>
    </dgm:pt>
    <dgm:pt modelId="{06560DD1-6274-40AC-BCD0-BF5B7DC887F1}" type="sibTrans" cxnId="{3DC4BC6E-C68C-498F-85DD-88827F1CE59B}">
      <dgm:prSet/>
      <dgm:spPr/>
      <dgm:t>
        <a:bodyPr/>
        <a:lstStyle/>
        <a:p>
          <a:endParaRPr lang="en-US"/>
        </a:p>
      </dgm:t>
    </dgm:pt>
    <dgm:pt modelId="{ED03853A-B99F-4FB7-A0C2-66EC203D17E3}">
      <dgm:prSet phldrT="[Text]"/>
      <dgm:spPr/>
      <dgm:t>
        <a:bodyPr/>
        <a:lstStyle/>
        <a:p>
          <a:r>
            <a:rPr lang="en-US" dirty="0"/>
            <a:t>PRODUCTS</a:t>
          </a:r>
        </a:p>
      </dgm:t>
    </dgm:pt>
    <dgm:pt modelId="{5E1EECF9-B02C-4798-A994-AFB7CD4CA094}" type="parTrans" cxnId="{B93018A7-90DF-400A-AC18-660CCA46EE2C}">
      <dgm:prSet/>
      <dgm:spPr/>
      <dgm:t>
        <a:bodyPr/>
        <a:lstStyle/>
        <a:p>
          <a:endParaRPr lang="en-US"/>
        </a:p>
      </dgm:t>
    </dgm:pt>
    <dgm:pt modelId="{0BC5D581-3A64-4309-9E64-577A39FC0684}" type="sibTrans" cxnId="{B93018A7-90DF-400A-AC18-660CCA46EE2C}">
      <dgm:prSet/>
      <dgm:spPr/>
      <dgm:t>
        <a:bodyPr/>
        <a:lstStyle/>
        <a:p>
          <a:endParaRPr lang="en-US"/>
        </a:p>
      </dgm:t>
    </dgm:pt>
    <dgm:pt modelId="{31B2881F-C96C-499C-941E-FCAF06B6C6D0}">
      <dgm:prSet phldrT="[Text]"/>
      <dgm:spPr/>
      <dgm:t>
        <a:bodyPr/>
        <a:lstStyle/>
        <a:p>
          <a:endParaRPr lang="en-US" dirty="0"/>
        </a:p>
      </dgm:t>
    </dgm:pt>
    <dgm:pt modelId="{98DA11B9-2BA6-4EC7-BFAA-D6000878D68E}" type="parTrans" cxnId="{DA618946-6C47-43FA-A322-2A6D7E9ECBDE}">
      <dgm:prSet/>
      <dgm:spPr/>
      <dgm:t>
        <a:bodyPr/>
        <a:lstStyle/>
        <a:p>
          <a:endParaRPr lang="en-US"/>
        </a:p>
      </dgm:t>
    </dgm:pt>
    <dgm:pt modelId="{94E7C4BA-113A-478A-938B-53702BDD3B89}" type="sibTrans" cxnId="{DA618946-6C47-43FA-A322-2A6D7E9ECBDE}">
      <dgm:prSet/>
      <dgm:spPr/>
      <dgm:t>
        <a:bodyPr/>
        <a:lstStyle/>
        <a:p>
          <a:endParaRPr lang="en-US"/>
        </a:p>
      </dgm:t>
    </dgm:pt>
    <dgm:pt modelId="{AB0932A1-955E-4BF7-98A2-46B48DBCDBC4}">
      <dgm:prSet phldrT="[Text]"/>
      <dgm:spPr/>
      <dgm:t>
        <a:bodyPr/>
        <a:lstStyle/>
        <a:p>
          <a:endParaRPr lang="en-US" dirty="0"/>
        </a:p>
      </dgm:t>
    </dgm:pt>
    <dgm:pt modelId="{3469EF2F-6460-4059-A7B0-113D9D693D52}" type="parTrans" cxnId="{00AE8A20-D614-4943-9D8C-8D4273D21C4D}">
      <dgm:prSet/>
      <dgm:spPr/>
      <dgm:t>
        <a:bodyPr/>
        <a:lstStyle/>
        <a:p>
          <a:endParaRPr lang="en-US"/>
        </a:p>
      </dgm:t>
    </dgm:pt>
    <dgm:pt modelId="{6EC27AD4-6EEF-49A2-93CB-2338DAB9F8E8}" type="sibTrans" cxnId="{00AE8A20-D614-4943-9D8C-8D4273D21C4D}">
      <dgm:prSet/>
      <dgm:spPr/>
      <dgm:t>
        <a:bodyPr/>
        <a:lstStyle/>
        <a:p>
          <a:endParaRPr lang="en-US"/>
        </a:p>
      </dgm:t>
    </dgm:pt>
    <dgm:pt modelId="{8B698815-A59D-40B0-ACC1-D4BC26DB4ED8}">
      <dgm:prSet phldrT="[Text]"/>
      <dgm:spPr/>
      <dgm:t>
        <a:bodyPr/>
        <a:lstStyle/>
        <a:p>
          <a:endParaRPr lang="en-US" dirty="0"/>
        </a:p>
      </dgm:t>
    </dgm:pt>
    <dgm:pt modelId="{8349A326-224B-4F80-AC4B-D09586B4C049}" type="parTrans" cxnId="{EB4BBB9D-D524-4616-8DE9-A6A8BF51D233}">
      <dgm:prSet/>
      <dgm:spPr/>
      <dgm:t>
        <a:bodyPr/>
        <a:lstStyle/>
        <a:p>
          <a:endParaRPr lang="en-US"/>
        </a:p>
      </dgm:t>
    </dgm:pt>
    <dgm:pt modelId="{126598B6-DB52-483C-A83B-709A9B2D38C4}" type="sibTrans" cxnId="{EB4BBB9D-D524-4616-8DE9-A6A8BF51D233}">
      <dgm:prSet/>
      <dgm:spPr/>
      <dgm:t>
        <a:bodyPr/>
        <a:lstStyle/>
        <a:p>
          <a:endParaRPr lang="en-US"/>
        </a:p>
      </dgm:t>
    </dgm:pt>
    <dgm:pt modelId="{3003667B-7EA0-419A-99C9-49C568966E4B}">
      <dgm:prSet phldrT="[Text]"/>
      <dgm:spPr/>
      <dgm:t>
        <a:bodyPr/>
        <a:lstStyle/>
        <a:p>
          <a:r>
            <a:rPr lang="en-US" dirty="0"/>
            <a:t>PRODUCTS</a:t>
          </a:r>
        </a:p>
      </dgm:t>
    </dgm:pt>
    <dgm:pt modelId="{5A951E4F-517B-4FCC-9F8F-9B125809A1AF}" type="parTrans" cxnId="{3024EFFB-8154-4BDD-B7C3-6D3BB51B9424}">
      <dgm:prSet/>
      <dgm:spPr/>
      <dgm:t>
        <a:bodyPr/>
        <a:lstStyle/>
        <a:p>
          <a:endParaRPr lang="en-US"/>
        </a:p>
      </dgm:t>
    </dgm:pt>
    <dgm:pt modelId="{DEC7625C-389A-459D-B433-4E589662B6FB}" type="sibTrans" cxnId="{3024EFFB-8154-4BDD-B7C3-6D3BB51B9424}">
      <dgm:prSet/>
      <dgm:spPr/>
      <dgm:t>
        <a:bodyPr/>
        <a:lstStyle/>
        <a:p>
          <a:endParaRPr lang="en-US"/>
        </a:p>
      </dgm:t>
    </dgm:pt>
    <dgm:pt modelId="{38AA80D9-AED8-4EF1-BFA7-B9E2D6ECE812}">
      <dgm:prSet phldrT="[Text]"/>
      <dgm:spPr/>
      <dgm:t>
        <a:bodyPr/>
        <a:lstStyle/>
        <a:p>
          <a:endParaRPr lang="en-US" dirty="0"/>
        </a:p>
      </dgm:t>
    </dgm:pt>
    <dgm:pt modelId="{F119E38D-E822-4BA9-90A2-A6B3CB90C70C}" type="parTrans" cxnId="{AA063521-448C-4883-9C06-57238DE32862}">
      <dgm:prSet/>
      <dgm:spPr/>
      <dgm:t>
        <a:bodyPr/>
        <a:lstStyle/>
        <a:p>
          <a:endParaRPr lang="en-US"/>
        </a:p>
      </dgm:t>
    </dgm:pt>
    <dgm:pt modelId="{6B11B64D-A046-4A54-9693-CD75CCEE6878}" type="sibTrans" cxnId="{AA063521-448C-4883-9C06-57238DE32862}">
      <dgm:prSet/>
      <dgm:spPr/>
      <dgm:t>
        <a:bodyPr/>
        <a:lstStyle/>
        <a:p>
          <a:endParaRPr lang="en-US"/>
        </a:p>
      </dgm:t>
    </dgm:pt>
    <dgm:pt modelId="{D07315D7-9E42-4B03-8C6D-1510A07DFF06}">
      <dgm:prSet phldrT="[Text]"/>
      <dgm:spPr/>
      <dgm:t>
        <a:bodyPr/>
        <a:lstStyle/>
        <a:p>
          <a:endParaRPr lang="en-US" dirty="0"/>
        </a:p>
      </dgm:t>
    </dgm:pt>
    <dgm:pt modelId="{29692E64-5E01-48F3-B8E5-2736B3C9C510}" type="parTrans" cxnId="{058DD4D6-B321-4A58-ABE8-27714B626F00}">
      <dgm:prSet/>
      <dgm:spPr/>
      <dgm:t>
        <a:bodyPr/>
        <a:lstStyle/>
        <a:p>
          <a:endParaRPr lang="en-US"/>
        </a:p>
      </dgm:t>
    </dgm:pt>
    <dgm:pt modelId="{847BF943-D412-47BF-A277-7BBA50393C0A}" type="sibTrans" cxnId="{058DD4D6-B321-4A58-ABE8-27714B626F00}">
      <dgm:prSet/>
      <dgm:spPr/>
      <dgm:t>
        <a:bodyPr/>
        <a:lstStyle/>
        <a:p>
          <a:endParaRPr lang="en-US"/>
        </a:p>
      </dgm:t>
    </dgm:pt>
    <dgm:pt modelId="{45D09AEA-661E-498A-AC03-661528244AF6}">
      <dgm:prSet phldrT="[Text]"/>
      <dgm:spPr/>
      <dgm:t>
        <a:bodyPr/>
        <a:lstStyle/>
        <a:p>
          <a:endParaRPr lang="en-US" dirty="0"/>
        </a:p>
      </dgm:t>
    </dgm:pt>
    <dgm:pt modelId="{1122486B-77D6-4648-9EE6-90A2CC161FBB}" type="parTrans" cxnId="{095D5F69-21F0-4710-B2D0-A8B5CBB616F6}">
      <dgm:prSet/>
      <dgm:spPr/>
      <dgm:t>
        <a:bodyPr/>
        <a:lstStyle/>
        <a:p>
          <a:endParaRPr lang="en-US"/>
        </a:p>
      </dgm:t>
    </dgm:pt>
    <dgm:pt modelId="{038E7AB1-7D8E-412C-8008-0ACBC45464D8}" type="sibTrans" cxnId="{095D5F69-21F0-4710-B2D0-A8B5CBB616F6}">
      <dgm:prSet/>
      <dgm:spPr/>
      <dgm:t>
        <a:bodyPr/>
        <a:lstStyle/>
        <a:p>
          <a:endParaRPr lang="en-US"/>
        </a:p>
      </dgm:t>
    </dgm:pt>
    <dgm:pt modelId="{5B4FD167-628E-4BEF-8A7C-5088E0072210}">
      <dgm:prSet phldrT="[Text]"/>
      <dgm:spPr/>
      <dgm:t>
        <a:bodyPr/>
        <a:lstStyle/>
        <a:p>
          <a:r>
            <a:rPr lang="en-US" dirty="0"/>
            <a:t>PRODUCTS</a:t>
          </a:r>
        </a:p>
      </dgm:t>
    </dgm:pt>
    <dgm:pt modelId="{0EB23406-B78D-4886-8843-05271D6A690F}" type="parTrans" cxnId="{501EDDF8-0D6D-4BBA-BD0D-82A759767A52}">
      <dgm:prSet/>
      <dgm:spPr/>
      <dgm:t>
        <a:bodyPr/>
        <a:lstStyle/>
        <a:p>
          <a:endParaRPr lang="en-US"/>
        </a:p>
      </dgm:t>
    </dgm:pt>
    <dgm:pt modelId="{7A6EABF9-FDB8-47F0-A005-1C80E46D4B77}" type="sibTrans" cxnId="{501EDDF8-0D6D-4BBA-BD0D-82A759767A52}">
      <dgm:prSet/>
      <dgm:spPr/>
      <dgm:t>
        <a:bodyPr/>
        <a:lstStyle/>
        <a:p>
          <a:endParaRPr lang="en-US"/>
        </a:p>
      </dgm:t>
    </dgm:pt>
    <dgm:pt modelId="{B0A811F6-48F0-47B5-8D44-2982273D1B3F}">
      <dgm:prSet phldrT="[Text]"/>
      <dgm:spPr/>
      <dgm:t>
        <a:bodyPr/>
        <a:lstStyle/>
        <a:p>
          <a:endParaRPr lang="en-US" dirty="0"/>
        </a:p>
      </dgm:t>
    </dgm:pt>
    <dgm:pt modelId="{075F93F8-8525-4219-B5B8-490A39C45839}" type="parTrans" cxnId="{7C7C088A-7DB2-4610-900C-C04D2ACE7122}">
      <dgm:prSet/>
      <dgm:spPr/>
      <dgm:t>
        <a:bodyPr/>
        <a:lstStyle/>
        <a:p>
          <a:endParaRPr lang="en-US"/>
        </a:p>
      </dgm:t>
    </dgm:pt>
    <dgm:pt modelId="{31D60545-29A6-4BDD-B558-C01FA6BE1747}" type="sibTrans" cxnId="{7C7C088A-7DB2-4610-900C-C04D2ACE7122}">
      <dgm:prSet/>
      <dgm:spPr/>
      <dgm:t>
        <a:bodyPr/>
        <a:lstStyle/>
        <a:p>
          <a:endParaRPr lang="en-US"/>
        </a:p>
      </dgm:t>
    </dgm:pt>
    <dgm:pt modelId="{9C24786D-F9BA-4E77-AB01-BB208E11B614}">
      <dgm:prSet phldrT="[Text]"/>
      <dgm:spPr/>
      <dgm:t>
        <a:bodyPr/>
        <a:lstStyle/>
        <a:p>
          <a:endParaRPr lang="en-US" dirty="0"/>
        </a:p>
      </dgm:t>
    </dgm:pt>
    <dgm:pt modelId="{F15D842B-3257-486A-86CC-C8031B364ADB}" type="parTrans" cxnId="{21C89388-F1D8-471E-92EC-54848699CF5A}">
      <dgm:prSet/>
      <dgm:spPr/>
      <dgm:t>
        <a:bodyPr/>
        <a:lstStyle/>
        <a:p>
          <a:endParaRPr lang="en-US"/>
        </a:p>
      </dgm:t>
    </dgm:pt>
    <dgm:pt modelId="{02339493-76BD-4B85-A9B8-84D1AAD75F47}" type="sibTrans" cxnId="{21C89388-F1D8-471E-92EC-54848699CF5A}">
      <dgm:prSet/>
      <dgm:spPr/>
      <dgm:t>
        <a:bodyPr/>
        <a:lstStyle/>
        <a:p>
          <a:endParaRPr lang="en-US"/>
        </a:p>
      </dgm:t>
    </dgm:pt>
    <dgm:pt modelId="{9461613B-422F-4238-8CC8-443259321EE9}">
      <dgm:prSet phldrT="[Text]"/>
      <dgm:spPr/>
      <dgm:t>
        <a:bodyPr/>
        <a:lstStyle/>
        <a:p>
          <a:endParaRPr lang="en-US" dirty="0"/>
        </a:p>
      </dgm:t>
    </dgm:pt>
    <dgm:pt modelId="{4B26D722-57B5-44FD-BB72-C60DB444AC17}" type="parTrans" cxnId="{5671AAAC-ADC5-4B8D-87F4-D69C5ED272FF}">
      <dgm:prSet/>
      <dgm:spPr/>
      <dgm:t>
        <a:bodyPr/>
        <a:lstStyle/>
        <a:p>
          <a:endParaRPr lang="en-US"/>
        </a:p>
      </dgm:t>
    </dgm:pt>
    <dgm:pt modelId="{49914C06-A1E8-49B3-86B7-B1140BA825A9}" type="sibTrans" cxnId="{5671AAAC-ADC5-4B8D-87F4-D69C5ED272FF}">
      <dgm:prSet/>
      <dgm:spPr/>
      <dgm:t>
        <a:bodyPr/>
        <a:lstStyle/>
        <a:p>
          <a:endParaRPr lang="en-US"/>
        </a:p>
      </dgm:t>
    </dgm:pt>
    <dgm:pt modelId="{8ADBFBBE-AFED-4C7A-B059-359307AF6C05}">
      <dgm:prSet phldrT="[Text]"/>
      <dgm:spPr/>
      <dgm:t>
        <a:bodyPr/>
        <a:lstStyle/>
        <a:p>
          <a:endParaRPr lang="en-US" dirty="0"/>
        </a:p>
      </dgm:t>
    </dgm:pt>
    <dgm:pt modelId="{A2CAF974-A38E-4BA3-B4A2-CC4064EF4D4D}" type="parTrans" cxnId="{A271809D-6B6A-44BF-BD2B-5C87825E42D3}">
      <dgm:prSet/>
      <dgm:spPr/>
      <dgm:t>
        <a:bodyPr/>
        <a:lstStyle/>
        <a:p>
          <a:endParaRPr lang="en-US"/>
        </a:p>
      </dgm:t>
    </dgm:pt>
    <dgm:pt modelId="{580C1953-4BBB-4008-9F2B-523DE1813FBF}" type="sibTrans" cxnId="{A271809D-6B6A-44BF-BD2B-5C87825E42D3}">
      <dgm:prSet/>
      <dgm:spPr/>
      <dgm:t>
        <a:bodyPr/>
        <a:lstStyle/>
        <a:p>
          <a:endParaRPr lang="en-US"/>
        </a:p>
      </dgm:t>
    </dgm:pt>
    <dgm:pt modelId="{E74AC722-9D84-4042-85C1-C291AD4405C2}">
      <dgm:prSet phldrT="[Text]"/>
      <dgm:spPr/>
      <dgm:t>
        <a:bodyPr/>
        <a:lstStyle/>
        <a:p>
          <a:endParaRPr lang="en-US" dirty="0"/>
        </a:p>
      </dgm:t>
    </dgm:pt>
    <dgm:pt modelId="{BF76B6B8-C134-45F0-813C-50DF2286EC63}" type="parTrans" cxnId="{CDE50416-77BE-4036-8E76-50E09F390CB0}">
      <dgm:prSet/>
      <dgm:spPr/>
      <dgm:t>
        <a:bodyPr/>
        <a:lstStyle/>
        <a:p>
          <a:endParaRPr lang="en-US"/>
        </a:p>
      </dgm:t>
    </dgm:pt>
    <dgm:pt modelId="{31EC2438-A567-4536-B388-1089328D2CC1}" type="sibTrans" cxnId="{CDE50416-77BE-4036-8E76-50E09F390CB0}">
      <dgm:prSet/>
      <dgm:spPr/>
      <dgm:t>
        <a:bodyPr/>
        <a:lstStyle/>
        <a:p>
          <a:endParaRPr lang="en-US"/>
        </a:p>
      </dgm:t>
    </dgm:pt>
    <dgm:pt modelId="{113DFF68-6F51-4FF5-AE35-1BD720B48098}">
      <dgm:prSet phldrT="[Text]"/>
      <dgm:spPr/>
      <dgm:t>
        <a:bodyPr/>
        <a:lstStyle/>
        <a:p>
          <a:endParaRPr lang="en-US" dirty="0"/>
        </a:p>
      </dgm:t>
    </dgm:pt>
    <dgm:pt modelId="{72FB53D5-8372-45DD-B0AD-5B1085D6B80D}" type="parTrans" cxnId="{8CFCB738-1F65-406C-B4AA-297080C5698F}">
      <dgm:prSet/>
      <dgm:spPr/>
      <dgm:t>
        <a:bodyPr/>
        <a:lstStyle/>
        <a:p>
          <a:endParaRPr lang="en-US"/>
        </a:p>
      </dgm:t>
    </dgm:pt>
    <dgm:pt modelId="{1361959B-BF22-4666-85CF-7D1437E5071E}" type="sibTrans" cxnId="{8CFCB738-1F65-406C-B4AA-297080C5698F}">
      <dgm:prSet/>
      <dgm:spPr/>
      <dgm:t>
        <a:bodyPr/>
        <a:lstStyle/>
        <a:p>
          <a:endParaRPr lang="en-US"/>
        </a:p>
      </dgm:t>
    </dgm:pt>
    <dgm:pt modelId="{DAB7EC7D-85F5-414A-812F-0EB9FBFD808B}">
      <dgm:prSet phldrT="[Text]"/>
      <dgm:spPr/>
      <dgm:t>
        <a:bodyPr/>
        <a:lstStyle/>
        <a:p>
          <a:r>
            <a:rPr lang="en-US" dirty="0"/>
            <a:t>TOOLS</a:t>
          </a:r>
        </a:p>
      </dgm:t>
    </dgm:pt>
    <dgm:pt modelId="{B3705D3B-CC45-4C7E-8484-A1D431439B27}" type="parTrans" cxnId="{9943EAE7-F820-46DA-A7F6-3368892D1A1A}">
      <dgm:prSet/>
      <dgm:spPr/>
      <dgm:t>
        <a:bodyPr/>
        <a:lstStyle/>
        <a:p>
          <a:endParaRPr lang="en-US"/>
        </a:p>
      </dgm:t>
    </dgm:pt>
    <dgm:pt modelId="{CBF8554B-9999-40F3-9497-E76D4A6FDF13}" type="sibTrans" cxnId="{9943EAE7-F820-46DA-A7F6-3368892D1A1A}">
      <dgm:prSet/>
      <dgm:spPr/>
      <dgm:t>
        <a:bodyPr/>
        <a:lstStyle/>
        <a:p>
          <a:endParaRPr lang="en-US"/>
        </a:p>
      </dgm:t>
    </dgm:pt>
    <dgm:pt modelId="{C30440FE-CB51-4662-8BF5-62B43D0DD9AC}">
      <dgm:prSet phldrT="[Text]"/>
      <dgm:spPr/>
      <dgm:t>
        <a:bodyPr/>
        <a:lstStyle/>
        <a:p>
          <a:endParaRPr lang="en-US" dirty="0"/>
        </a:p>
      </dgm:t>
    </dgm:pt>
    <dgm:pt modelId="{3CC63D41-F11D-43B6-876F-594E59742BB2}" type="parTrans" cxnId="{8510B63A-484C-4CF6-BFDA-542452173534}">
      <dgm:prSet/>
      <dgm:spPr/>
      <dgm:t>
        <a:bodyPr/>
        <a:lstStyle/>
        <a:p>
          <a:endParaRPr lang="en-US"/>
        </a:p>
      </dgm:t>
    </dgm:pt>
    <dgm:pt modelId="{06DCF357-3AC6-474E-B980-E9F5A71A51A6}" type="sibTrans" cxnId="{8510B63A-484C-4CF6-BFDA-542452173534}">
      <dgm:prSet/>
      <dgm:spPr/>
      <dgm:t>
        <a:bodyPr/>
        <a:lstStyle/>
        <a:p>
          <a:endParaRPr lang="en-US"/>
        </a:p>
      </dgm:t>
    </dgm:pt>
    <dgm:pt modelId="{7F8A71D4-2B9F-401E-ABDF-43CE16908326}">
      <dgm:prSet phldrT="[Text]"/>
      <dgm:spPr/>
      <dgm:t>
        <a:bodyPr/>
        <a:lstStyle/>
        <a:p>
          <a:endParaRPr lang="en-US" dirty="0"/>
        </a:p>
      </dgm:t>
    </dgm:pt>
    <dgm:pt modelId="{316DA2CC-8E50-43A1-83D0-895CFABC1EA6}" type="parTrans" cxnId="{5069186F-4495-4254-ACB4-5586C2F089AD}">
      <dgm:prSet/>
      <dgm:spPr/>
      <dgm:t>
        <a:bodyPr/>
        <a:lstStyle/>
        <a:p>
          <a:endParaRPr lang="en-US"/>
        </a:p>
      </dgm:t>
    </dgm:pt>
    <dgm:pt modelId="{1A7D1708-DB02-45F3-B660-438BD7DAB34B}" type="sibTrans" cxnId="{5069186F-4495-4254-ACB4-5586C2F089AD}">
      <dgm:prSet/>
      <dgm:spPr/>
      <dgm:t>
        <a:bodyPr/>
        <a:lstStyle/>
        <a:p>
          <a:endParaRPr lang="en-US"/>
        </a:p>
      </dgm:t>
    </dgm:pt>
    <dgm:pt modelId="{D5EC00A1-1A5A-4AE2-8C52-998619697A65}">
      <dgm:prSet phldrT="[Text]"/>
      <dgm:spPr/>
      <dgm:t>
        <a:bodyPr/>
        <a:lstStyle/>
        <a:p>
          <a:endParaRPr lang="en-US" dirty="0"/>
        </a:p>
      </dgm:t>
    </dgm:pt>
    <dgm:pt modelId="{01EC901E-9863-47CD-82E0-B15DD2CFD6A0}" type="parTrans" cxnId="{B5884420-827F-491B-86D2-A9C6E0090F72}">
      <dgm:prSet/>
      <dgm:spPr/>
      <dgm:t>
        <a:bodyPr/>
        <a:lstStyle/>
        <a:p>
          <a:endParaRPr lang="en-US"/>
        </a:p>
      </dgm:t>
    </dgm:pt>
    <dgm:pt modelId="{7FA7EEE7-2E35-421B-92B0-248043ED8A1C}" type="sibTrans" cxnId="{B5884420-827F-491B-86D2-A9C6E0090F72}">
      <dgm:prSet/>
      <dgm:spPr/>
      <dgm:t>
        <a:bodyPr/>
        <a:lstStyle/>
        <a:p>
          <a:endParaRPr lang="en-US"/>
        </a:p>
      </dgm:t>
    </dgm:pt>
    <dgm:pt modelId="{6C8EA5C2-A8FE-4C33-9FE1-EE577CA7A1D5}">
      <dgm:prSet phldrT="[Text]"/>
      <dgm:spPr/>
      <dgm:t>
        <a:bodyPr/>
        <a:lstStyle/>
        <a:p>
          <a:r>
            <a:rPr lang="en-US" dirty="0"/>
            <a:t>TOOLS</a:t>
          </a:r>
        </a:p>
      </dgm:t>
    </dgm:pt>
    <dgm:pt modelId="{AAC38FF7-50AF-493A-92AF-08A3C80121AF}" type="parTrans" cxnId="{4C41BB03-32DB-4E2B-96B2-00BA677114C6}">
      <dgm:prSet/>
      <dgm:spPr/>
      <dgm:t>
        <a:bodyPr/>
        <a:lstStyle/>
        <a:p>
          <a:endParaRPr lang="en-US"/>
        </a:p>
      </dgm:t>
    </dgm:pt>
    <dgm:pt modelId="{B8A87DE2-98D6-45C7-81FE-526776C57E8F}" type="sibTrans" cxnId="{4C41BB03-32DB-4E2B-96B2-00BA677114C6}">
      <dgm:prSet/>
      <dgm:spPr/>
      <dgm:t>
        <a:bodyPr/>
        <a:lstStyle/>
        <a:p>
          <a:endParaRPr lang="en-US"/>
        </a:p>
      </dgm:t>
    </dgm:pt>
    <dgm:pt modelId="{AC8710EE-0628-43F6-9EAB-CC961152707C}" type="pres">
      <dgm:prSet presAssocID="{A9C3ED67-3DEB-4C1A-8E5C-8A1772370CED}" presName="linearFlow" presStyleCnt="0">
        <dgm:presLayoutVars>
          <dgm:dir/>
          <dgm:animLvl val="lvl"/>
          <dgm:resizeHandles/>
        </dgm:presLayoutVars>
      </dgm:prSet>
      <dgm:spPr/>
    </dgm:pt>
    <dgm:pt modelId="{A7A456D2-DE7F-4D7C-A6D0-DD7A5483E936}" type="pres">
      <dgm:prSet presAssocID="{82070979-D0E4-4535-83FF-62F12AEAF51B}" presName="compositeNode" presStyleCnt="0">
        <dgm:presLayoutVars>
          <dgm:bulletEnabled val="1"/>
        </dgm:presLayoutVars>
      </dgm:prSet>
      <dgm:spPr/>
    </dgm:pt>
    <dgm:pt modelId="{F63CE179-CAE4-49B5-8485-91E9AB9A712A}" type="pres">
      <dgm:prSet presAssocID="{82070979-D0E4-4535-83FF-62F12AEAF51B}"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FE32EBF1-B696-4FBE-A7F9-C1DC99D8D0E9}" type="pres">
      <dgm:prSet presAssocID="{82070979-D0E4-4535-83FF-62F12AEAF51B}" presName="childNode" presStyleLbl="node1" presStyleIdx="0" presStyleCnt="3" custLinFactNeighborX="-644" custLinFactNeighborY="-851">
        <dgm:presLayoutVars>
          <dgm:bulletEnabled val="1"/>
        </dgm:presLayoutVars>
      </dgm:prSet>
      <dgm:spPr/>
    </dgm:pt>
    <dgm:pt modelId="{B83FF79F-C0AC-4946-B575-DB109B947F2E}" type="pres">
      <dgm:prSet presAssocID="{82070979-D0E4-4535-83FF-62F12AEAF51B}" presName="parentNode" presStyleLbl="revTx" presStyleIdx="0" presStyleCnt="3">
        <dgm:presLayoutVars>
          <dgm:chMax val="0"/>
          <dgm:bulletEnabled val="1"/>
        </dgm:presLayoutVars>
      </dgm:prSet>
      <dgm:spPr/>
    </dgm:pt>
    <dgm:pt modelId="{D71CEC8E-499D-42A9-95F5-922D88EB3B04}" type="pres">
      <dgm:prSet presAssocID="{E70ABDEC-F511-42E1-9D2A-89DC3FD05946}" presName="sibTrans" presStyleCnt="0"/>
      <dgm:spPr/>
    </dgm:pt>
    <dgm:pt modelId="{9576B4EE-EB92-4849-8E39-919F71EA9487}" type="pres">
      <dgm:prSet presAssocID="{E7D8B044-FF90-41EE-9945-81B02A1346AE}" presName="compositeNode" presStyleCnt="0">
        <dgm:presLayoutVars>
          <dgm:bulletEnabled val="1"/>
        </dgm:presLayoutVars>
      </dgm:prSet>
      <dgm:spPr/>
    </dgm:pt>
    <dgm:pt modelId="{3C2FA4BF-C414-4063-8A47-573CD0BBD7AE}" type="pres">
      <dgm:prSet presAssocID="{E7D8B044-FF90-41EE-9945-81B02A1346AE}"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70000" r="-70000"/>
          </a:stretch>
        </a:blipFill>
      </dgm:spPr>
    </dgm:pt>
    <dgm:pt modelId="{5CE071F3-E945-4FF9-89A1-47C86C8C86FF}" type="pres">
      <dgm:prSet presAssocID="{E7D8B044-FF90-41EE-9945-81B02A1346AE}" presName="childNode" presStyleLbl="node1" presStyleIdx="1" presStyleCnt="3">
        <dgm:presLayoutVars>
          <dgm:bulletEnabled val="1"/>
        </dgm:presLayoutVars>
      </dgm:prSet>
      <dgm:spPr/>
    </dgm:pt>
    <dgm:pt modelId="{F17144B3-C3EC-47EA-8DAF-7DC83A547603}" type="pres">
      <dgm:prSet presAssocID="{E7D8B044-FF90-41EE-9945-81B02A1346AE}" presName="parentNode" presStyleLbl="revTx" presStyleIdx="1" presStyleCnt="3">
        <dgm:presLayoutVars>
          <dgm:chMax val="0"/>
          <dgm:bulletEnabled val="1"/>
        </dgm:presLayoutVars>
      </dgm:prSet>
      <dgm:spPr/>
    </dgm:pt>
    <dgm:pt modelId="{A2DCCADA-0E83-4D93-A38E-B75830D3A6A5}" type="pres">
      <dgm:prSet presAssocID="{26437A89-386C-49F8-AE65-4D5F329C5AFE}" presName="sibTrans" presStyleCnt="0"/>
      <dgm:spPr/>
    </dgm:pt>
    <dgm:pt modelId="{9284C081-A8C7-4250-ACC4-C7141651202C}" type="pres">
      <dgm:prSet presAssocID="{BA980148-A717-4273-B389-878B311AF7A7}" presName="compositeNode" presStyleCnt="0">
        <dgm:presLayoutVars>
          <dgm:bulletEnabled val="1"/>
        </dgm:presLayoutVars>
      </dgm:prSet>
      <dgm:spPr/>
    </dgm:pt>
    <dgm:pt modelId="{EB37B28C-0652-46BC-AA5F-CE114FFC0E7B}" type="pres">
      <dgm:prSet presAssocID="{BA980148-A717-4273-B389-878B311AF7A7}" presName="image" presStyleLbl="fgImgPlace1" presStyleIdx="2" presStyleCnt="3"/>
      <dgm:spPr>
        <a:blipFill>
          <a:blip xmlns:r="http://schemas.openxmlformats.org/officeDocument/2006/relationships" r:embed="rId3"/>
          <a:srcRect/>
          <a:stretch>
            <a:fillRect l="-48000" r="-48000"/>
          </a:stretch>
        </a:blipFill>
      </dgm:spPr>
    </dgm:pt>
    <dgm:pt modelId="{234D4DDC-2B1A-4BE3-B233-D47C5CA9CE5E}" type="pres">
      <dgm:prSet presAssocID="{BA980148-A717-4273-B389-878B311AF7A7}" presName="childNode" presStyleLbl="node1" presStyleIdx="2" presStyleCnt="3">
        <dgm:presLayoutVars>
          <dgm:bulletEnabled val="1"/>
        </dgm:presLayoutVars>
      </dgm:prSet>
      <dgm:spPr/>
    </dgm:pt>
    <dgm:pt modelId="{BD4A6E30-8BCC-4AF4-9D36-4E60DF087B56}" type="pres">
      <dgm:prSet presAssocID="{BA980148-A717-4273-B389-878B311AF7A7}" presName="parentNode" presStyleLbl="revTx" presStyleIdx="2" presStyleCnt="3">
        <dgm:presLayoutVars>
          <dgm:chMax val="0"/>
          <dgm:bulletEnabled val="1"/>
        </dgm:presLayoutVars>
      </dgm:prSet>
      <dgm:spPr/>
    </dgm:pt>
  </dgm:ptLst>
  <dgm:cxnLst>
    <dgm:cxn modelId="{17EA0502-5B6D-4179-848E-747F3542D867}" srcId="{E7D8B044-FF90-41EE-9945-81B02A1346AE}" destId="{D9EE30B2-DC57-4880-81BF-E066E6964D8A}" srcOrd="0" destOrd="0" parTransId="{643ECD58-2959-4F68-AF88-507992D53F84}" sibTransId="{7727DA74-616D-474B-BD2C-A548D48A604C}"/>
    <dgm:cxn modelId="{4C41BB03-32DB-4E2B-96B2-00BA677114C6}" srcId="{E7D8B044-FF90-41EE-9945-81B02A1346AE}" destId="{6C8EA5C2-A8FE-4C33-9FE1-EE577CA7A1D5}" srcOrd="8" destOrd="0" parTransId="{AAC38FF7-50AF-493A-92AF-08A3C80121AF}" sibTransId="{B8A87DE2-98D6-45C7-81FE-526776C57E8F}"/>
    <dgm:cxn modelId="{0BB47E05-52F5-4FB4-8F48-2BCB7D321C9D}" type="presOf" srcId="{E74AC722-9D84-4042-85C1-C291AD4405C2}" destId="{234D4DDC-2B1A-4BE3-B233-D47C5CA9CE5E}" srcOrd="0" destOrd="5" presId="urn:microsoft.com/office/officeart/2005/8/layout/hList2"/>
    <dgm:cxn modelId="{104B2F0A-F2C5-4EB0-8748-34B0A118DD4A}" srcId="{E7D8B044-FF90-41EE-9945-81B02A1346AE}" destId="{4D24D094-D368-47C1-801C-1789B1DAD8BF}" srcOrd="3" destOrd="0" parTransId="{0CFB5625-3347-4BC6-9359-348915C6295E}" sibTransId="{9AB91FCB-0785-4161-9730-29EFF9E22DA3}"/>
    <dgm:cxn modelId="{5E814711-0225-4117-8969-2A8E87CB06C2}" srcId="{82070979-D0E4-4535-83FF-62F12AEAF51B}" destId="{881D8F9B-44C6-4266-8686-8CD42E6B1526}" srcOrd="8" destOrd="0" parTransId="{74F9C687-9C26-4315-BA95-095BC6F480F8}" sibTransId="{AC18D305-CACE-4B5E-B2EF-76D9788721D7}"/>
    <dgm:cxn modelId="{CCF34E11-1DEE-46D6-BF0E-846DB884A76C}" type="presOf" srcId="{D5EC00A1-1A5A-4AE2-8C52-998619697A65}" destId="{5CE071F3-E945-4FF9-89A1-47C86C8C86FF}" srcOrd="0" destOrd="7" presId="urn:microsoft.com/office/officeart/2005/8/layout/hList2"/>
    <dgm:cxn modelId="{550A3812-2533-42A8-A7A2-923282661778}" type="presOf" srcId="{ED03853A-B99F-4FB7-A0C2-66EC203D17E3}" destId="{234D4DDC-2B1A-4BE3-B233-D47C5CA9CE5E}" srcOrd="0" destOrd="14" presId="urn:microsoft.com/office/officeart/2005/8/layout/hList2"/>
    <dgm:cxn modelId="{D3F15413-F37F-44E4-8003-09286B93A284}" type="presOf" srcId="{EFDE3FDF-DBFF-410A-A3D4-571B19BD93FB}" destId="{234D4DDC-2B1A-4BE3-B233-D47C5CA9CE5E}" srcOrd="0" destOrd="13" presId="urn:microsoft.com/office/officeart/2005/8/layout/hList2"/>
    <dgm:cxn modelId="{AF98D013-EDE2-4A14-BD91-A98F06DF8292}" type="presOf" srcId="{48AEAA0E-EB16-4960-B39A-CC32B9492929}" destId="{234D4DDC-2B1A-4BE3-B233-D47C5CA9CE5E}" srcOrd="0" destOrd="12" presId="urn:microsoft.com/office/officeart/2005/8/layout/hList2"/>
    <dgm:cxn modelId="{9EFF4814-F2BF-430A-9C0B-724EE5A02C8A}" type="presOf" srcId="{113DFF68-6F51-4FF5-AE35-1BD720B48098}" destId="{234D4DDC-2B1A-4BE3-B233-D47C5CA9CE5E}" srcOrd="0" destOrd="6" presId="urn:microsoft.com/office/officeart/2005/8/layout/hList2"/>
    <dgm:cxn modelId="{CDE50416-77BE-4036-8E76-50E09F390CB0}" srcId="{BA980148-A717-4273-B389-878B311AF7A7}" destId="{E74AC722-9D84-4042-85C1-C291AD4405C2}" srcOrd="5" destOrd="0" parTransId="{BF76B6B8-C134-45F0-813C-50DF2286EC63}" sibTransId="{31EC2438-A567-4536-B388-1089328D2CC1}"/>
    <dgm:cxn modelId="{3EAA2D17-2267-44F0-8671-D5D2F4F5D650}" type="presOf" srcId="{DAB7EC7D-85F5-414A-812F-0EB9FBFD808B}" destId="{234D4DDC-2B1A-4BE3-B233-D47C5CA9CE5E}" srcOrd="0" destOrd="7" presId="urn:microsoft.com/office/officeart/2005/8/layout/hList2"/>
    <dgm:cxn modelId="{482F241C-55A3-496A-BCE7-6B3C12ADD8F2}" type="presOf" srcId="{7F8A71D4-2B9F-401E-ABDF-43CE16908326}" destId="{5CE071F3-E945-4FF9-89A1-47C86C8C86FF}" srcOrd="0" destOrd="6" presId="urn:microsoft.com/office/officeart/2005/8/layout/hList2"/>
    <dgm:cxn modelId="{9AAB511C-5835-4488-9D52-A13BBDDD69A3}" type="presOf" srcId="{8B698815-A59D-40B0-ACC1-D4BC26DB4ED8}" destId="{5CE071F3-E945-4FF9-89A1-47C86C8C86FF}" srcOrd="0" destOrd="14" presId="urn:microsoft.com/office/officeart/2005/8/layout/hList2"/>
    <dgm:cxn modelId="{F18D0C1F-87B9-466E-9716-9BD7CCCDAC47}" srcId="{E7D8B044-FF90-41EE-9945-81B02A1346AE}" destId="{BF5BBEDE-23F6-470F-A610-3BEF4207BB9A}" srcOrd="18" destOrd="0" parTransId="{8CB485D4-06E9-4458-9149-3B5597CC9300}" sibTransId="{FD55586D-BAE6-4BC0-A0C4-B6C65B790DB1}"/>
    <dgm:cxn modelId="{B5884420-827F-491B-86D2-A9C6E0090F72}" srcId="{E7D8B044-FF90-41EE-9945-81B02A1346AE}" destId="{D5EC00A1-1A5A-4AE2-8C52-998619697A65}" srcOrd="7" destOrd="0" parTransId="{01EC901E-9863-47CD-82E0-B15DD2CFD6A0}" sibTransId="{7FA7EEE7-2E35-421B-92B0-248043ED8A1C}"/>
    <dgm:cxn modelId="{00AE8A20-D614-4943-9D8C-8D4273D21C4D}" srcId="{E7D8B044-FF90-41EE-9945-81B02A1346AE}" destId="{AB0932A1-955E-4BF7-98A2-46B48DBCDBC4}" srcOrd="13" destOrd="0" parTransId="{3469EF2F-6460-4059-A7B0-113D9D693D52}" sibTransId="{6EC27AD4-6EEF-49A2-93CB-2338DAB9F8E8}"/>
    <dgm:cxn modelId="{AA063521-448C-4883-9C06-57238DE32862}" srcId="{82070979-D0E4-4535-83FF-62F12AEAF51B}" destId="{38AA80D9-AED8-4EF1-BFA7-B9E2D6ECE812}" srcOrd="12" destOrd="0" parTransId="{F119E38D-E822-4BA9-90A2-A6B3CB90C70C}" sibTransId="{6B11B64D-A046-4A54-9693-CD75CCEE6878}"/>
    <dgm:cxn modelId="{D2883B27-4A3D-40F7-831C-E78EC7C01BA4}" type="presOf" srcId="{D5556105-3B19-4F3A-9E6B-5EB8A497440E}" destId="{234D4DDC-2B1A-4BE3-B233-D47C5CA9CE5E}" srcOrd="0" destOrd="16" presId="urn:microsoft.com/office/officeart/2005/8/layout/hList2"/>
    <dgm:cxn modelId="{DE092631-485C-4A7E-B434-A856A466ACE5}" srcId="{E7D8B044-FF90-41EE-9945-81B02A1346AE}" destId="{76F28E29-4A89-407B-A32D-173F46222932}" srcOrd="17" destOrd="0" parTransId="{F732245D-D41E-4F49-B9D9-724A1597CF17}" sibTransId="{37D1CB2A-F27A-4AE6-919E-6188065A5E09}"/>
    <dgm:cxn modelId="{177CA231-A189-4FC5-AC65-1A232028F753}" type="presOf" srcId="{31B2881F-C96C-499C-941E-FCAF06B6C6D0}" destId="{5CE071F3-E945-4FF9-89A1-47C86C8C86FF}" srcOrd="0" destOrd="12" presId="urn:microsoft.com/office/officeart/2005/8/layout/hList2"/>
    <dgm:cxn modelId="{B333CD33-53F4-4243-B94C-1D710AE0A91C}" srcId="{BA980148-A717-4273-B389-878B311AF7A7}" destId="{062C8DE1-DB2E-4310-9BF4-99B3A6E75B06}" srcOrd="1" destOrd="0" parTransId="{C21EBD31-C67A-44C2-8695-2EE44C403EA7}" sibTransId="{37F410B2-0792-461C-BD86-EF54C445FECB}"/>
    <dgm:cxn modelId="{8CFCB738-1F65-406C-B4AA-297080C5698F}" srcId="{BA980148-A717-4273-B389-878B311AF7A7}" destId="{113DFF68-6F51-4FF5-AE35-1BD720B48098}" srcOrd="6" destOrd="0" parTransId="{72FB53D5-8372-45DD-B0AD-5B1085D6B80D}" sibTransId="{1361959B-BF22-4666-85CF-7D1437E5071E}"/>
    <dgm:cxn modelId="{8510B63A-484C-4CF6-BFDA-542452173534}" srcId="{E7D8B044-FF90-41EE-9945-81B02A1346AE}" destId="{C30440FE-CB51-4662-8BF5-62B43D0DD9AC}" srcOrd="5" destOrd="0" parTransId="{3CC63D41-F11D-43B6-876F-594E59742BB2}" sibTransId="{06DCF357-3AC6-474E-B980-E9F5A71A51A6}"/>
    <dgm:cxn modelId="{4E086A3B-8382-49B8-BC95-CB2A1337AFFC}" type="presOf" srcId="{12BE4F92-20C7-46CC-B645-573719213F9D}" destId="{234D4DDC-2B1A-4BE3-B233-D47C5CA9CE5E}" srcOrd="0" destOrd="11" presId="urn:microsoft.com/office/officeart/2005/8/layout/hList2"/>
    <dgm:cxn modelId="{622CE93C-5B61-4553-89D0-ED8C8E86A84D}" type="presOf" srcId="{76F28E29-4A89-407B-A32D-173F46222932}" destId="{5CE071F3-E945-4FF9-89A1-47C86C8C86FF}" srcOrd="0" destOrd="17" presId="urn:microsoft.com/office/officeart/2005/8/layout/hList2"/>
    <dgm:cxn modelId="{F5BA653F-E3CF-4B57-B810-3F8CFC0CC31A}" srcId="{BA980148-A717-4273-B389-878B311AF7A7}" destId="{0B1795A5-C268-43DD-8CFF-CE947A607B17}" srcOrd="10" destOrd="0" parTransId="{F9A7C476-7374-4D84-B571-2484CFA80EC5}" sibTransId="{00788E4D-D3A3-4B0E-B4CE-0FFA856F6C6D}"/>
    <dgm:cxn modelId="{36D17942-AD17-46C0-981E-67AAF2A96974}" type="presOf" srcId="{0BAB4073-88BD-4B50-96F2-04C237CD9239}" destId="{FE32EBF1-B696-4FBE-A7F9-C1DC99D8D0E9}" srcOrd="0" destOrd="9" presId="urn:microsoft.com/office/officeart/2005/8/layout/hList2"/>
    <dgm:cxn modelId="{DC028443-185B-4751-A0F0-9AD919B23489}" type="presOf" srcId="{3352AA7F-177E-4B5B-B396-0A49FD60995C}" destId="{234D4DDC-2B1A-4BE3-B233-D47C5CA9CE5E}" srcOrd="0" destOrd="0" presId="urn:microsoft.com/office/officeart/2005/8/layout/hList2"/>
    <dgm:cxn modelId="{8D28AD45-56CD-4139-AFAB-EF84B9F96E94}" type="presOf" srcId="{1A17A7DF-652D-42C3-A9F0-7BDC7A5E9E45}" destId="{FE32EBF1-B696-4FBE-A7F9-C1DC99D8D0E9}" srcOrd="0" destOrd="11" presId="urn:microsoft.com/office/officeart/2005/8/layout/hList2"/>
    <dgm:cxn modelId="{AA483E66-BCCA-4129-B713-C4F1EBBFCB52}" type="presOf" srcId="{D07315D7-9E42-4B03-8C6D-1510A07DFF06}" destId="{FE32EBF1-B696-4FBE-A7F9-C1DC99D8D0E9}" srcOrd="0" destOrd="13" presId="urn:microsoft.com/office/officeart/2005/8/layout/hList2"/>
    <dgm:cxn modelId="{DA618946-6C47-43FA-A322-2A6D7E9ECBDE}" srcId="{E7D8B044-FF90-41EE-9945-81B02A1346AE}" destId="{31B2881F-C96C-499C-941E-FCAF06B6C6D0}" srcOrd="12" destOrd="0" parTransId="{98DA11B9-2BA6-4EC7-BFAA-D6000878D68E}" sibTransId="{94E7C4BA-113A-478A-938B-53702BDD3B89}"/>
    <dgm:cxn modelId="{095D5F69-21F0-4710-B2D0-A8B5CBB616F6}" srcId="{82070979-D0E4-4535-83FF-62F12AEAF51B}" destId="{45D09AEA-661E-498A-AC03-661528244AF6}" srcOrd="14" destOrd="0" parTransId="{1122486B-77D6-4648-9EE6-90A2CC161FBB}" sibTransId="{038E7AB1-7D8E-412C-8008-0ACBC45464D8}"/>
    <dgm:cxn modelId="{582EFF49-A0AD-4ED1-854B-165C979542AC}" type="presOf" srcId="{82070979-D0E4-4535-83FF-62F12AEAF51B}" destId="{B83FF79F-C0AC-4946-B575-DB109B947F2E}" srcOrd="0" destOrd="0" presId="urn:microsoft.com/office/officeart/2005/8/layout/hList2"/>
    <dgm:cxn modelId="{30D6876A-7C57-4FB6-B9FA-94D98F10F692}" type="presOf" srcId="{BA980148-A717-4273-B389-878B311AF7A7}" destId="{BD4A6E30-8BCC-4AF4-9D36-4E60DF087B56}" srcOrd="0" destOrd="0" presId="urn:microsoft.com/office/officeart/2005/8/layout/hList2"/>
    <dgm:cxn modelId="{3DC4BC6E-C68C-498F-85DD-88827F1CE59B}" srcId="{BA980148-A717-4273-B389-878B311AF7A7}" destId="{12BE4F92-20C7-46CC-B645-573719213F9D}" srcOrd="11" destOrd="0" parTransId="{A1384272-949C-4320-A9CA-D2F234498128}" sibTransId="{06560DD1-6274-40AC-BCD0-BF5B7DC887F1}"/>
    <dgm:cxn modelId="{5069186F-4495-4254-ACB4-5586C2F089AD}" srcId="{E7D8B044-FF90-41EE-9945-81B02A1346AE}" destId="{7F8A71D4-2B9F-401E-ABDF-43CE16908326}" srcOrd="6" destOrd="0" parTransId="{316DA2CC-8E50-43A1-83D0-895CFABC1EA6}" sibTransId="{1A7D1708-DB02-45F3-B660-438BD7DAB34B}"/>
    <dgm:cxn modelId="{B14E4B50-D873-4FD7-B409-138258BFCEDB}" type="presOf" srcId="{38AA80D9-AED8-4EF1-BFA7-B9E2D6ECE812}" destId="{FE32EBF1-B696-4FBE-A7F9-C1DC99D8D0E9}" srcOrd="0" destOrd="12" presId="urn:microsoft.com/office/officeart/2005/8/layout/hList2"/>
    <dgm:cxn modelId="{1C900651-20E0-4AFF-A89F-34DD6DB89FC2}" type="presOf" srcId="{02E75644-9798-49F8-81A5-5FB40E9B9F7F}" destId="{234D4DDC-2B1A-4BE3-B233-D47C5CA9CE5E}" srcOrd="0" destOrd="3" presId="urn:microsoft.com/office/officeart/2005/8/layout/hList2"/>
    <dgm:cxn modelId="{B94ADF71-EB12-4D45-B66C-6DBAD4085260}" srcId="{82070979-D0E4-4535-83FF-62F12AEAF51B}" destId="{72209EB5-B461-49ED-8029-91AA032C125F}" srcOrd="17" destOrd="0" parTransId="{8913DEFA-4754-4D51-9C43-FAE8F1BD6B08}" sibTransId="{19DD6C79-AAD1-4ACF-9BAD-17F99BD646F9}"/>
    <dgm:cxn modelId="{D551E471-2C10-44B8-A0FD-E48D5002B7F3}" srcId="{BA980148-A717-4273-B389-878B311AF7A7}" destId="{BDB4F8F2-699A-46DB-85B8-69ACC4BB891D}" srcOrd="8" destOrd="0" parTransId="{171A6038-1A8A-46F8-9749-8496644063C0}" sibTransId="{6736B1E9-C075-484F-81BD-47F777D706FF}"/>
    <dgm:cxn modelId="{B0E1BB52-6CDB-4542-86F6-25D38E501376}" type="presOf" srcId="{39B281B1-1684-4CA3-942D-0BA7C0872711}" destId="{234D4DDC-2B1A-4BE3-B233-D47C5CA9CE5E}" srcOrd="0" destOrd="17" presId="urn:microsoft.com/office/officeart/2005/8/layout/hList2"/>
    <dgm:cxn modelId="{D11ED853-2CED-4304-833C-C4EE0B0FA1FE}" srcId="{BA980148-A717-4273-B389-878B311AF7A7}" destId="{39B281B1-1684-4CA3-942D-0BA7C0872711}" srcOrd="17" destOrd="0" parTransId="{12C812AA-9C83-48CA-9888-7CA42CFDBAD3}" sibTransId="{2D8A2484-9E51-4458-9A7E-62B1E27F241E}"/>
    <dgm:cxn modelId="{60B39574-E917-4C13-B992-00BCFF4B4AD5}" srcId="{82070979-D0E4-4535-83FF-62F12AEAF51B}" destId="{00356EB0-D8E9-4CFC-BE01-BA69D5035A29}" srcOrd="0" destOrd="0" parTransId="{0CEBB453-68B7-4749-9CB1-53681BBE787E}" sibTransId="{913221F4-26E0-46D0-89C7-EFBCA4B12192}"/>
    <dgm:cxn modelId="{6846D754-4A35-4D58-BC84-D84AB1ADC14F}" srcId="{BA980148-A717-4273-B389-878B311AF7A7}" destId="{C6F3315F-961A-43E6-922A-3821E2A21CA2}" srcOrd="18" destOrd="0" parTransId="{3E7B139D-C147-4897-B063-32E2103D87E5}" sibTransId="{8FB1A5C7-40EA-42C8-9313-D340BAD16107}"/>
    <dgm:cxn modelId="{BC68F956-66FD-477A-A217-21BBFD981079}" type="presOf" srcId="{062C8DE1-DB2E-4310-9BF4-99B3A6E75B06}" destId="{234D4DDC-2B1A-4BE3-B233-D47C5CA9CE5E}" srcOrd="0" destOrd="1" presId="urn:microsoft.com/office/officeart/2005/8/layout/hList2"/>
    <dgm:cxn modelId="{359E6158-439C-4AE5-9561-788557B8637C}" srcId="{BA980148-A717-4273-B389-878B311AF7A7}" destId="{3352AA7F-177E-4B5B-B396-0A49FD60995C}" srcOrd="0" destOrd="0" parTransId="{E3D0FC3A-D1E0-4D38-973E-9531328E6D02}" sibTransId="{8280B8BE-16FA-4D74-AF6D-3F2F3F864A56}"/>
    <dgm:cxn modelId="{9547A378-E640-4445-975A-9B28E264BDB7}" type="presOf" srcId="{45D09AEA-661E-498A-AC03-661528244AF6}" destId="{FE32EBF1-B696-4FBE-A7F9-C1DC99D8D0E9}" srcOrd="0" destOrd="14" presId="urn:microsoft.com/office/officeart/2005/8/layout/hList2"/>
    <dgm:cxn modelId="{D5FEB85A-25BD-4CB7-BB5C-6BD042C53EB4}" type="presOf" srcId="{1FCFCE2F-0CBE-4B7E-8DE7-02267ED793E9}" destId="{FE32EBF1-B696-4FBE-A7F9-C1DC99D8D0E9}" srcOrd="0" destOrd="16" presId="urn:microsoft.com/office/officeart/2005/8/layout/hList2"/>
    <dgm:cxn modelId="{5AC0277C-13B1-4CC7-8EA8-B25C05A2496E}" type="presOf" srcId="{3A856395-BCB6-4749-B105-3E83ADF4222F}" destId="{5CE071F3-E945-4FF9-89A1-47C86C8C86FF}" srcOrd="0" destOrd="10" presId="urn:microsoft.com/office/officeart/2005/8/layout/hList2"/>
    <dgm:cxn modelId="{759C287D-45F6-4097-8F5D-30E811084025}" type="presOf" srcId="{42F5F355-EBCB-4E1D-9217-2FA4046F3AB8}" destId="{5CE071F3-E945-4FF9-89A1-47C86C8C86FF}" srcOrd="0" destOrd="4" presId="urn:microsoft.com/office/officeart/2005/8/layout/hList2"/>
    <dgm:cxn modelId="{480A7C7F-6F3B-4E32-96BC-0F13850D1128}" type="presOf" srcId="{BDB4F8F2-699A-46DB-85B8-69ACC4BB891D}" destId="{234D4DDC-2B1A-4BE3-B233-D47C5CA9CE5E}" srcOrd="0" destOrd="8" presId="urn:microsoft.com/office/officeart/2005/8/layout/hList2"/>
    <dgm:cxn modelId="{5640C97F-8E6F-44DD-95C7-5839E3A07A5A}" type="presOf" srcId="{64E16BB9-8E3B-4888-8405-331E3C7D928D}" destId="{234D4DDC-2B1A-4BE3-B233-D47C5CA9CE5E}" srcOrd="0" destOrd="15" presId="urn:microsoft.com/office/officeart/2005/8/layout/hList2"/>
    <dgm:cxn modelId="{277B5E84-0CC0-4294-9234-6D1FDE871AE7}" type="presOf" srcId="{D9EE30B2-DC57-4880-81BF-E066E6964D8A}" destId="{5CE071F3-E945-4FF9-89A1-47C86C8C86FF}" srcOrd="0" destOrd="0" presId="urn:microsoft.com/office/officeart/2005/8/layout/hList2"/>
    <dgm:cxn modelId="{0DDE4985-2CC6-4F63-814B-E313C27B0553}" srcId="{BA980148-A717-4273-B389-878B311AF7A7}" destId="{64E16BB9-8E3B-4888-8405-331E3C7D928D}" srcOrd="15" destOrd="0" parTransId="{D6161F82-DA3B-4985-9FF6-742A77048AE0}" sibTransId="{AAFDC399-80B7-473F-8F23-E743330EFDA4}"/>
    <dgm:cxn modelId="{115A1C86-7580-42EE-B037-91447B572869}" type="presOf" srcId="{5B4FD167-628E-4BEF-8A7C-5088E0072210}" destId="{FE32EBF1-B696-4FBE-A7F9-C1DC99D8D0E9}" srcOrd="0" destOrd="15" presId="urn:microsoft.com/office/officeart/2005/8/layout/hList2"/>
    <dgm:cxn modelId="{21C89388-F1D8-471E-92EC-54848699CF5A}" srcId="{82070979-D0E4-4535-83FF-62F12AEAF51B}" destId="{9C24786D-F9BA-4E77-AB01-BB208E11B614}" srcOrd="5" destOrd="0" parTransId="{F15D842B-3257-486A-86CC-C8031B364ADB}" sibTransId="{02339493-76BD-4B85-A9B8-84D1AAD75F47}"/>
    <dgm:cxn modelId="{22A99588-7F06-4786-8171-4C35EDC5EC04}" type="presOf" srcId="{A27F49BC-0C4E-4BA5-94CB-897B153F17B6}" destId="{5CE071F3-E945-4FF9-89A1-47C86C8C86FF}" srcOrd="0" destOrd="9" presId="urn:microsoft.com/office/officeart/2005/8/layout/hList2"/>
    <dgm:cxn modelId="{67613E89-DFF2-4D90-923A-6112ADFAE06E}" type="presOf" srcId="{FA820DE8-F6C1-4734-AEDE-A881F1B37CBD}" destId="{FE32EBF1-B696-4FBE-A7F9-C1DC99D8D0E9}" srcOrd="0" destOrd="18" presId="urn:microsoft.com/office/officeart/2005/8/layout/hList2"/>
    <dgm:cxn modelId="{7C7C088A-7DB2-4610-900C-C04D2ACE7122}" srcId="{82070979-D0E4-4535-83FF-62F12AEAF51B}" destId="{B0A811F6-48F0-47B5-8D44-2982273D1B3F}" srcOrd="4" destOrd="0" parTransId="{075F93F8-8525-4219-B5B8-490A39C45839}" sibTransId="{31D60545-29A6-4BDD-B558-C01FA6BE1747}"/>
    <dgm:cxn modelId="{572DD38A-3A14-4458-A95D-CEC03253436A}" srcId="{BA980148-A717-4273-B389-878B311AF7A7}" destId="{48AEAA0E-EB16-4960-B39A-CC32B9492929}" srcOrd="12" destOrd="0" parTransId="{B7C4405F-27F6-42F0-89A7-5172D55EBA51}" sibTransId="{ADE5B49F-A00B-4551-BDDC-F9EBB9152F80}"/>
    <dgm:cxn modelId="{94CAB98C-7A97-4F40-8BA8-82E3C1D1D377}" srcId="{82070979-D0E4-4535-83FF-62F12AEAF51B}" destId="{FA820DE8-F6C1-4734-AEDE-A881F1B37CBD}" srcOrd="18" destOrd="0" parTransId="{639C8AB1-5272-4ABC-BF6B-D7AA8A260B5A}" sibTransId="{CB31EEFE-9D98-4FAF-9EBC-B0B7138BC791}"/>
    <dgm:cxn modelId="{44854F8D-8C31-4FEE-97B6-D6507EFBC1B3}" type="presOf" srcId="{001C762D-6660-4595-9A5D-368E515E538A}" destId="{FE32EBF1-B696-4FBE-A7F9-C1DC99D8D0E9}" srcOrd="0" destOrd="10" presId="urn:microsoft.com/office/officeart/2005/8/layout/hList2"/>
    <dgm:cxn modelId="{66B42690-9881-4838-8827-DAB0DDB7B8C2}" srcId="{BA980148-A717-4273-B389-878B311AF7A7}" destId="{EFDE3FDF-DBFF-410A-A3D4-571B19BD93FB}" srcOrd="13" destOrd="0" parTransId="{E7C2AA80-3A0A-4F85-9091-7CFF42A77D45}" sibTransId="{BFC91603-07D4-437D-B134-3ACE66F4218B}"/>
    <dgm:cxn modelId="{A5218491-99AC-446C-8A27-B7D82ECC75F9}" type="presOf" srcId="{8F9EA515-CEC2-4C86-A831-1A6DD5D2CC00}" destId="{5CE071F3-E945-4FF9-89A1-47C86C8C86FF}" srcOrd="0" destOrd="16" presId="urn:microsoft.com/office/officeart/2005/8/layout/hList2"/>
    <dgm:cxn modelId="{99A8AF91-404F-46DF-BAD2-40CE6C405528}" type="presOf" srcId="{73405BFE-6AA0-4513-B028-58A6EEB8F3D0}" destId="{5CE071F3-E945-4FF9-89A1-47C86C8C86FF}" srcOrd="0" destOrd="1" presId="urn:microsoft.com/office/officeart/2005/8/layout/hList2"/>
    <dgm:cxn modelId="{C6F2EF92-83AD-4832-8A5A-A7C3BF2F286E}" srcId="{82070979-D0E4-4535-83FF-62F12AEAF51B}" destId="{4665ADAB-1B78-4032-AC89-B8281C137115}" srcOrd="1" destOrd="0" parTransId="{A76C468E-3AED-408E-BF4D-5923FA816142}" sibTransId="{ED915698-E089-42DC-8C9F-27E85C7819E5}"/>
    <dgm:cxn modelId="{B1D57693-C2D1-42E5-BE6B-C9E6B0EA4E74}" srcId="{E7D8B044-FF90-41EE-9945-81B02A1346AE}" destId="{A27F49BC-0C4E-4BA5-94CB-897B153F17B6}" srcOrd="9" destOrd="0" parTransId="{3FD8D0D0-3B01-40E4-8B5E-868B49C03B01}" sibTransId="{6ADEC234-BE7F-42A4-A8B7-80CA1B33EDB0}"/>
    <dgm:cxn modelId="{820C3795-D0A2-4F88-AE32-32C5D3D9B497}" srcId="{E7D8B044-FF90-41EE-9945-81B02A1346AE}" destId="{73405BFE-6AA0-4513-B028-58A6EEB8F3D0}" srcOrd="1" destOrd="0" parTransId="{3D2B4594-833C-4755-B725-0C187C3A3DCE}" sibTransId="{4189936A-5970-4368-8AC7-3993910328EE}"/>
    <dgm:cxn modelId="{371F9895-6166-41F3-9203-69F065BB0ACF}" type="presOf" srcId="{296ACC4C-9F06-4DA9-87E5-94E231463EBF}" destId="{FE32EBF1-B696-4FBE-A7F9-C1DC99D8D0E9}" srcOrd="0" destOrd="2" presId="urn:microsoft.com/office/officeart/2005/8/layout/hList2"/>
    <dgm:cxn modelId="{5EE22997-DA0A-40C1-81B4-7E508DBCBC89}" type="presOf" srcId="{E7D8B044-FF90-41EE-9945-81B02A1346AE}" destId="{F17144B3-C3EC-47EA-8DAF-7DC83A547603}" srcOrd="0" destOrd="0" presId="urn:microsoft.com/office/officeart/2005/8/layout/hList2"/>
    <dgm:cxn modelId="{1D5E379B-C246-4667-8448-E82D077FF85E}" srcId="{A9C3ED67-3DEB-4C1A-8E5C-8A1772370CED}" destId="{82070979-D0E4-4535-83FF-62F12AEAF51B}" srcOrd="0" destOrd="0" parTransId="{222B33D8-3C5B-405F-942F-8FC85674D478}" sibTransId="{E70ABDEC-F511-42E1-9D2A-89DC3FD05946}"/>
    <dgm:cxn modelId="{0A894F9B-231A-4C9E-BD3C-EEC6D927E3EA}" type="presOf" srcId="{414B28EF-7CDF-4E74-9518-773227C32D9F}" destId="{FE32EBF1-B696-4FBE-A7F9-C1DC99D8D0E9}" srcOrd="0" destOrd="3" presId="urn:microsoft.com/office/officeart/2005/8/layout/hList2"/>
    <dgm:cxn modelId="{A518549B-D3D7-4725-A197-670150412F5C}" type="presOf" srcId="{3003667B-7EA0-419A-99C9-49C568966E4B}" destId="{5CE071F3-E945-4FF9-89A1-47C86C8C86FF}" srcOrd="0" destOrd="15" presId="urn:microsoft.com/office/officeart/2005/8/layout/hList2"/>
    <dgm:cxn modelId="{A271809D-6B6A-44BF-BD2B-5C87825E42D3}" srcId="{82070979-D0E4-4535-83FF-62F12AEAF51B}" destId="{8ADBFBBE-AFED-4C7A-B059-359307AF6C05}" srcOrd="7" destOrd="0" parTransId="{A2CAF974-A38E-4BA3-B4A2-CC4064EF4D4D}" sibTransId="{580C1953-4BBB-4008-9F2B-523DE1813FBF}"/>
    <dgm:cxn modelId="{EB4BBB9D-D524-4616-8DE9-A6A8BF51D233}" srcId="{E7D8B044-FF90-41EE-9945-81B02A1346AE}" destId="{8B698815-A59D-40B0-ACC1-D4BC26DB4ED8}" srcOrd="14" destOrd="0" parTransId="{8349A326-224B-4F80-AC4B-D09586B4C049}" sibTransId="{126598B6-DB52-483C-A83B-709A9B2D38C4}"/>
    <dgm:cxn modelId="{3733A49E-3349-4705-8E7C-8ADB2C468E12}" srcId="{E7D8B044-FF90-41EE-9945-81B02A1346AE}" destId="{285D16BF-C977-4C01-979C-76C6182945AE}" srcOrd="2" destOrd="0" parTransId="{CB79DBD9-CFA8-4919-A5E7-3683F74F0876}" sibTransId="{EA5DADE2-22A3-43ED-8086-C2D1E28050AE}"/>
    <dgm:cxn modelId="{09EE8EA1-D257-4DD9-95FB-59F67A0B451A}" type="presOf" srcId="{881D8F9B-44C6-4266-8686-8CD42E6B1526}" destId="{FE32EBF1-B696-4FBE-A7F9-C1DC99D8D0E9}" srcOrd="0" destOrd="8" presId="urn:microsoft.com/office/officeart/2005/8/layout/hList2"/>
    <dgm:cxn modelId="{4E9BFCA4-06ED-447F-8E6B-40EFFC6F63F3}" type="presOf" srcId="{8ADBFBBE-AFED-4C7A-B059-359307AF6C05}" destId="{FE32EBF1-B696-4FBE-A7F9-C1DC99D8D0E9}" srcOrd="0" destOrd="7" presId="urn:microsoft.com/office/officeart/2005/8/layout/hList2"/>
    <dgm:cxn modelId="{B93018A7-90DF-400A-AC18-660CCA46EE2C}" srcId="{BA980148-A717-4273-B389-878B311AF7A7}" destId="{ED03853A-B99F-4FB7-A0C2-66EC203D17E3}" srcOrd="14" destOrd="0" parTransId="{5E1EECF9-B02C-4798-A994-AFB7CD4CA094}" sibTransId="{0BC5D581-3A64-4309-9E64-577A39FC0684}"/>
    <dgm:cxn modelId="{628554A7-683D-4683-BFAF-160A7C4E2C8E}" type="presOf" srcId="{4D24D094-D368-47C1-801C-1789B1DAD8BF}" destId="{5CE071F3-E945-4FF9-89A1-47C86C8C86FF}" srcOrd="0" destOrd="3" presId="urn:microsoft.com/office/officeart/2005/8/layout/hList2"/>
    <dgm:cxn modelId="{19B70AA8-2670-45A9-A49F-6F1F458737B2}" srcId="{E7D8B044-FF90-41EE-9945-81B02A1346AE}" destId="{B587B1E8-E03F-4AEB-95B3-E8D7B56445F6}" srcOrd="19" destOrd="0" parTransId="{1B34FACE-966F-4312-A703-12021A9407A3}" sibTransId="{9BAF6895-E914-4926-8B44-41CD30A339C3}"/>
    <dgm:cxn modelId="{196EA7A9-A865-4087-8FAC-C1EFE0DE3018}" type="presOf" srcId="{3284B20B-E456-435E-978D-4AC9021CB045}" destId="{234D4DDC-2B1A-4BE3-B233-D47C5CA9CE5E}" srcOrd="0" destOrd="2" presId="urn:microsoft.com/office/officeart/2005/8/layout/hList2"/>
    <dgm:cxn modelId="{B153C2A9-72A7-4E3B-A3D5-5347060DD566}" type="presOf" srcId="{B0A811F6-48F0-47B5-8D44-2982273D1B3F}" destId="{FE32EBF1-B696-4FBE-A7F9-C1DC99D8D0E9}" srcOrd="0" destOrd="4" presId="urn:microsoft.com/office/officeart/2005/8/layout/hList2"/>
    <dgm:cxn modelId="{E982F5A9-A96C-420B-AE1E-10A576B1FFB0}" srcId="{BA980148-A717-4273-B389-878B311AF7A7}" destId="{3284B20B-E456-435E-978D-4AC9021CB045}" srcOrd="2" destOrd="0" parTransId="{54628132-51AA-4FA5-9EC7-18F8CE8B6B65}" sibTransId="{D55B3940-BDA2-4455-B076-D841F51A2F58}"/>
    <dgm:cxn modelId="{EEB35CAC-4325-4AF0-8C58-F0A0742B95E7}" type="presOf" srcId="{8D7BC557-77D3-4E52-9392-B53624401779}" destId="{5CE071F3-E945-4FF9-89A1-47C86C8C86FF}" srcOrd="0" destOrd="11" presId="urn:microsoft.com/office/officeart/2005/8/layout/hList2"/>
    <dgm:cxn modelId="{5671AAAC-ADC5-4B8D-87F4-D69C5ED272FF}" srcId="{82070979-D0E4-4535-83FF-62F12AEAF51B}" destId="{9461613B-422F-4238-8CC8-443259321EE9}" srcOrd="6" destOrd="0" parTransId="{4B26D722-57B5-44FD-BB72-C60DB444AC17}" sibTransId="{49914C06-A1E8-49B3-86B7-B1140BA825A9}"/>
    <dgm:cxn modelId="{FB66B8B0-8F41-4B6E-9E86-E1D14FF81AEC}" type="presOf" srcId="{6C8EA5C2-A8FE-4C33-9FE1-EE577CA7A1D5}" destId="{5CE071F3-E945-4FF9-89A1-47C86C8C86FF}" srcOrd="0" destOrd="8" presId="urn:microsoft.com/office/officeart/2005/8/layout/hList2"/>
    <dgm:cxn modelId="{F84919B1-EE1F-43FD-AAD5-E0F97AED991B}" srcId="{82070979-D0E4-4535-83FF-62F12AEAF51B}" destId="{414B28EF-7CDF-4E74-9518-773227C32D9F}" srcOrd="3" destOrd="0" parTransId="{DA480224-7126-4629-BD5E-836AE0119B5F}" sibTransId="{1C43544A-91E4-4FB8-B603-ADA9ABE6C567}"/>
    <dgm:cxn modelId="{F56BACB9-D804-417D-8844-F9A3910FB269}" srcId="{A9C3ED67-3DEB-4C1A-8E5C-8A1772370CED}" destId="{E7D8B044-FF90-41EE-9945-81B02A1346AE}" srcOrd="1" destOrd="0" parTransId="{84F97530-C254-4E22-AA35-76993AB9D14C}" sibTransId="{26437A89-386C-49F8-AE65-4D5F329C5AFE}"/>
    <dgm:cxn modelId="{F7D41FBC-D04C-437F-9005-33D5BB4FA0B5}" srcId="{82070979-D0E4-4535-83FF-62F12AEAF51B}" destId="{296ACC4C-9F06-4DA9-87E5-94E231463EBF}" srcOrd="2" destOrd="0" parTransId="{9A3042F4-B780-470F-A393-754827377E2E}" sibTransId="{3A3DD605-0DEF-45E5-861D-4D62C7A0F2A3}"/>
    <dgm:cxn modelId="{D6F382BD-9686-40C0-86D1-0C95A2E83404}" type="presOf" srcId="{00356EB0-D8E9-4CFC-BE01-BA69D5035A29}" destId="{FE32EBF1-B696-4FBE-A7F9-C1DC99D8D0E9}" srcOrd="0" destOrd="0" presId="urn:microsoft.com/office/officeart/2005/8/layout/hList2"/>
    <dgm:cxn modelId="{BE555BBF-42C0-4EEC-81A1-446FDEE9B9A8}" srcId="{E7D8B044-FF90-41EE-9945-81B02A1346AE}" destId="{8F9EA515-CEC2-4C86-A831-1A6DD5D2CC00}" srcOrd="16" destOrd="0" parTransId="{3DB5E4AD-B8DC-4EC1-855F-8F5BFA9FF2B6}" sibTransId="{E43E0857-9D05-40DE-866D-1CEE78007A2A}"/>
    <dgm:cxn modelId="{94E051BF-C3C5-4EE4-95D9-696C1B5B8384}" type="presOf" srcId="{BF5BBEDE-23F6-470F-A610-3BEF4207BB9A}" destId="{5CE071F3-E945-4FF9-89A1-47C86C8C86FF}" srcOrd="0" destOrd="18" presId="urn:microsoft.com/office/officeart/2005/8/layout/hList2"/>
    <dgm:cxn modelId="{AF9053C0-D066-47CA-AE69-4CBBF172BE56}" srcId="{82070979-D0E4-4535-83FF-62F12AEAF51B}" destId="{1FCFCE2F-0CBE-4B7E-8DE7-02267ED793E9}" srcOrd="16" destOrd="0" parTransId="{57074215-5B3E-4212-B75D-4E0AE4212767}" sibTransId="{842A11EC-8A3E-403E-A77F-0E6EA055679B}"/>
    <dgm:cxn modelId="{127355C7-ADD4-4927-876D-C9F9623BA05D}" type="presOf" srcId="{C30440FE-CB51-4662-8BF5-62B43D0DD9AC}" destId="{5CE071F3-E945-4FF9-89A1-47C86C8C86FF}" srcOrd="0" destOrd="5" presId="urn:microsoft.com/office/officeart/2005/8/layout/hList2"/>
    <dgm:cxn modelId="{8AB1B7C7-6738-4E38-91F4-380E1226772D}" type="presOf" srcId="{6814BA57-ED80-42A6-BDF7-28FFE9A018DC}" destId="{234D4DDC-2B1A-4BE3-B233-D47C5CA9CE5E}" srcOrd="0" destOrd="9" presId="urn:microsoft.com/office/officeart/2005/8/layout/hList2"/>
    <dgm:cxn modelId="{991B7CCB-3582-4A99-9F39-7FD82B4480CA}" srcId="{E7D8B044-FF90-41EE-9945-81B02A1346AE}" destId="{3A856395-BCB6-4749-B105-3E83ADF4222F}" srcOrd="10" destOrd="0" parTransId="{2B4AC9E9-D532-47B8-AA46-3735288F0D24}" sibTransId="{110D8C6E-4BFE-4DF2-94B5-A92A7CABA295}"/>
    <dgm:cxn modelId="{10FE8BCC-F46D-4BC1-A840-266C152CA5FC}" srcId="{A9C3ED67-3DEB-4C1A-8E5C-8A1772370CED}" destId="{BA980148-A717-4273-B389-878B311AF7A7}" srcOrd="2" destOrd="0" parTransId="{204E9AD6-858C-40B6-AE6A-CD3E1EBCE9EB}" sibTransId="{31119C1C-85E5-4443-93C1-31741EFCF63A}"/>
    <dgm:cxn modelId="{A2D0A0CD-9A7E-4007-909D-A885A6E55F89}" srcId="{82070979-D0E4-4535-83FF-62F12AEAF51B}" destId="{0BAB4073-88BD-4B50-96F2-04C237CD9239}" srcOrd="9" destOrd="0" parTransId="{3EFBB7FC-20CF-488E-A9D9-3BFCC70D2DB8}" sibTransId="{847B0E80-E542-4D96-84B5-1574B93D4767}"/>
    <dgm:cxn modelId="{0C0EDDCD-6BE8-4783-ACA9-DC5C63938AE7}" type="presOf" srcId="{9C24786D-F9BA-4E77-AB01-BB208E11B614}" destId="{FE32EBF1-B696-4FBE-A7F9-C1DC99D8D0E9}" srcOrd="0" destOrd="5" presId="urn:microsoft.com/office/officeart/2005/8/layout/hList2"/>
    <dgm:cxn modelId="{C14244D5-AC53-4A31-9AD7-5D5E2C35D8A0}" type="presOf" srcId="{C6F3315F-961A-43E6-922A-3821E2A21CA2}" destId="{234D4DDC-2B1A-4BE3-B233-D47C5CA9CE5E}" srcOrd="0" destOrd="18" presId="urn:microsoft.com/office/officeart/2005/8/layout/hList2"/>
    <dgm:cxn modelId="{A610B5D6-ACA7-4527-A572-033B577E406D}" srcId="{BA980148-A717-4273-B389-878B311AF7A7}" destId="{A684DF5E-9122-4CFF-B13D-E15158260064}" srcOrd="4" destOrd="0" parTransId="{8F888F16-0DF2-4861-BB66-624477984BD8}" sibTransId="{4CF5457C-30DA-4546-9432-ADD408CC2829}"/>
    <dgm:cxn modelId="{058DD4D6-B321-4A58-ABE8-27714B626F00}" srcId="{82070979-D0E4-4535-83FF-62F12AEAF51B}" destId="{D07315D7-9E42-4B03-8C6D-1510A07DFF06}" srcOrd="13" destOrd="0" parTransId="{29692E64-5E01-48F3-B8E5-2736B3C9C510}" sibTransId="{847BF943-D412-47BF-A277-7BBA50393C0A}"/>
    <dgm:cxn modelId="{CD3100D8-F51D-40B3-BDD1-B02643A6A54B}" srcId="{BA980148-A717-4273-B389-878B311AF7A7}" destId="{D5556105-3B19-4F3A-9E6B-5EB8A497440E}" srcOrd="16" destOrd="0" parTransId="{36F35192-DFA7-4FAF-A8CA-B5592CFCDDEA}" sibTransId="{CF3B6506-9215-4E71-B9ED-5630172788B3}"/>
    <dgm:cxn modelId="{AC7714DC-5424-4415-81BB-1172C3838CED}" type="presOf" srcId="{B587B1E8-E03F-4AEB-95B3-E8D7B56445F6}" destId="{5CE071F3-E945-4FF9-89A1-47C86C8C86FF}" srcOrd="0" destOrd="19" presId="urn:microsoft.com/office/officeart/2005/8/layout/hList2"/>
    <dgm:cxn modelId="{BFDA65DD-294E-4F8D-B96C-FFA7D88E0445}" srcId="{82070979-D0E4-4535-83FF-62F12AEAF51B}" destId="{1A17A7DF-652D-42C3-A9F0-7BDC7A5E9E45}" srcOrd="11" destOrd="0" parTransId="{128833B4-61F5-4810-9D42-AEAA0AEBD69B}" sibTransId="{048EC14E-58D2-4C59-B997-0C52120FD45E}"/>
    <dgm:cxn modelId="{1E5CAADD-1B13-4003-B7E9-14AF9A6AC4BE}" type="presOf" srcId="{9461613B-422F-4238-8CC8-443259321EE9}" destId="{FE32EBF1-B696-4FBE-A7F9-C1DC99D8D0E9}" srcOrd="0" destOrd="6" presId="urn:microsoft.com/office/officeart/2005/8/layout/hList2"/>
    <dgm:cxn modelId="{FB6EB3DD-D778-4027-A129-422E835ACE27}" type="presOf" srcId="{285D16BF-C977-4C01-979C-76C6182945AE}" destId="{5CE071F3-E945-4FF9-89A1-47C86C8C86FF}" srcOrd="0" destOrd="2" presId="urn:microsoft.com/office/officeart/2005/8/layout/hList2"/>
    <dgm:cxn modelId="{2E15C4DF-BEDF-4C5C-8020-1F2BEF7C25CB}" srcId="{BA980148-A717-4273-B389-878B311AF7A7}" destId="{6814BA57-ED80-42A6-BDF7-28FFE9A018DC}" srcOrd="9" destOrd="0" parTransId="{1B4B969A-975C-4C52-AC40-3C3A0D8F6C59}" sibTransId="{51318603-945D-42FE-A828-308E07538C72}"/>
    <dgm:cxn modelId="{1627ACE1-BE92-4E4B-A004-72EF856AB9B1}" type="presOf" srcId="{0B1795A5-C268-43DD-8CFF-CE947A607B17}" destId="{234D4DDC-2B1A-4BE3-B233-D47C5CA9CE5E}" srcOrd="0" destOrd="10" presId="urn:microsoft.com/office/officeart/2005/8/layout/hList2"/>
    <dgm:cxn modelId="{9D7DD5E3-98AE-4E3E-89E2-F0BA6E3439C7}" srcId="{BA980148-A717-4273-B389-878B311AF7A7}" destId="{02E75644-9798-49F8-81A5-5FB40E9B9F7F}" srcOrd="3" destOrd="0" parTransId="{AC3DCDC3-D628-4524-A03B-CA8B9E6C83A3}" sibTransId="{B00D48E9-324F-43C6-A2DE-CEB92C998CB0}"/>
    <dgm:cxn modelId="{9943EAE7-F820-46DA-A7F6-3368892D1A1A}" srcId="{BA980148-A717-4273-B389-878B311AF7A7}" destId="{DAB7EC7D-85F5-414A-812F-0EB9FBFD808B}" srcOrd="7" destOrd="0" parTransId="{B3705D3B-CC45-4C7E-8484-A1D431439B27}" sibTransId="{CBF8554B-9999-40F3-9497-E76D4A6FDF13}"/>
    <dgm:cxn modelId="{34D589EC-036B-4F79-8DE7-5CB79139B380}" srcId="{E7D8B044-FF90-41EE-9945-81B02A1346AE}" destId="{42F5F355-EBCB-4E1D-9217-2FA4046F3AB8}" srcOrd="4" destOrd="0" parTransId="{F48CC050-F11C-4757-A3BC-761A7D41DF39}" sibTransId="{C741BFC1-E59C-4FF7-B588-F1174F5E61AF}"/>
    <dgm:cxn modelId="{22A4BAEF-8E33-4C00-8902-8AEEA3C35BFF}" type="presOf" srcId="{4665ADAB-1B78-4032-AC89-B8281C137115}" destId="{FE32EBF1-B696-4FBE-A7F9-C1DC99D8D0E9}" srcOrd="0" destOrd="1" presId="urn:microsoft.com/office/officeart/2005/8/layout/hList2"/>
    <dgm:cxn modelId="{7A0FE2F3-09DF-457A-BEB5-990F953315E1}" type="presOf" srcId="{AB0932A1-955E-4BF7-98A2-46B48DBCDBC4}" destId="{5CE071F3-E945-4FF9-89A1-47C86C8C86FF}" srcOrd="0" destOrd="13" presId="urn:microsoft.com/office/officeart/2005/8/layout/hList2"/>
    <dgm:cxn modelId="{E16638F4-C762-4CEB-B2CF-C5B448BD72F7}" srcId="{E7D8B044-FF90-41EE-9945-81B02A1346AE}" destId="{8D7BC557-77D3-4E52-9392-B53624401779}" srcOrd="11" destOrd="0" parTransId="{B94249ED-0BE1-4A11-868E-8D188F873895}" sibTransId="{34B4AC15-7873-4D8B-8EF2-6FCFD63B4518}"/>
    <dgm:cxn modelId="{501EDDF8-0D6D-4BBA-BD0D-82A759767A52}" srcId="{82070979-D0E4-4535-83FF-62F12AEAF51B}" destId="{5B4FD167-628E-4BEF-8A7C-5088E0072210}" srcOrd="15" destOrd="0" parTransId="{0EB23406-B78D-4886-8843-05271D6A690F}" sibTransId="{7A6EABF9-FDB8-47F0-A005-1C80E46D4B77}"/>
    <dgm:cxn modelId="{DD3870FB-B08E-44F5-A05B-B4BA4F5F092E}" type="presOf" srcId="{A9C3ED67-3DEB-4C1A-8E5C-8A1772370CED}" destId="{AC8710EE-0628-43F6-9EAB-CC961152707C}" srcOrd="0" destOrd="0" presId="urn:microsoft.com/office/officeart/2005/8/layout/hList2"/>
    <dgm:cxn modelId="{3024EFFB-8154-4BDD-B7C3-6D3BB51B9424}" srcId="{E7D8B044-FF90-41EE-9945-81B02A1346AE}" destId="{3003667B-7EA0-419A-99C9-49C568966E4B}" srcOrd="15" destOrd="0" parTransId="{5A951E4F-517B-4FCC-9F8F-9B125809A1AF}" sibTransId="{DEC7625C-389A-459D-B433-4E589662B6FB}"/>
    <dgm:cxn modelId="{5A8768FC-E3B4-47E4-BFCD-1291BC376AA1}" type="presOf" srcId="{72209EB5-B461-49ED-8029-91AA032C125F}" destId="{FE32EBF1-B696-4FBE-A7F9-C1DC99D8D0E9}" srcOrd="0" destOrd="17" presId="urn:microsoft.com/office/officeart/2005/8/layout/hList2"/>
    <dgm:cxn modelId="{6095F2FC-9B90-49D9-94EC-03C877FFE151}" srcId="{82070979-D0E4-4535-83FF-62F12AEAF51B}" destId="{001C762D-6660-4595-9A5D-368E515E538A}" srcOrd="10" destOrd="0" parTransId="{7D353EA9-F04C-41C0-B563-69881FFD4911}" sibTransId="{DBAAC088-454B-46D3-9BD9-15A7877DE4E9}"/>
    <dgm:cxn modelId="{08B048FE-4FD1-417F-ABAD-6B89BC01183F}" type="presOf" srcId="{A684DF5E-9122-4CFF-B13D-E15158260064}" destId="{234D4DDC-2B1A-4BE3-B233-D47C5CA9CE5E}" srcOrd="0" destOrd="4" presId="urn:microsoft.com/office/officeart/2005/8/layout/hList2"/>
    <dgm:cxn modelId="{A77A6AEB-AC73-4926-BD6B-9F1B333A0719}" type="presParOf" srcId="{AC8710EE-0628-43F6-9EAB-CC961152707C}" destId="{A7A456D2-DE7F-4D7C-A6D0-DD7A5483E936}" srcOrd="0" destOrd="0" presId="urn:microsoft.com/office/officeart/2005/8/layout/hList2"/>
    <dgm:cxn modelId="{EF9A59D4-166E-447D-918B-51AD7F59945C}" type="presParOf" srcId="{A7A456D2-DE7F-4D7C-A6D0-DD7A5483E936}" destId="{F63CE179-CAE4-49B5-8485-91E9AB9A712A}" srcOrd="0" destOrd="0" presId="urn:microsoft.com/office/officeart/2005/8/layout/hList2"/>
    <dgm:cxn modelId="{37003A5A-6DFF-4C60-83F8-067AEFF8C2CC}" type="presParOf" srcId="{A7A456D2-DE7F-4D7C-A6D0-DD7A5483E936}" destId="{FE32EBF1-B696-4FBE-A7F9-C1DC99D8D0E9}" srcOrd="1" destOrd="0" presId="urn:microsoft.com/office/officeart/2005/8/layout/hList2"/>
    <dgm:cxn modelId="{B001EB49-6199-45AD-9942-708A38697514}" type="presParOf" srcId="{A7A456D2-DE7F-4D7C-A6D0-DD7A5483E936}" destId="{B83FF79F-C0AC-4946-B575-DB109B947F2E}" srcOrd="2" destOrd="0" presId="urn:microsoft.com/office/officeart/2005/8/layout/hList2"/>
    <dgm:cxn modelId="{6870217F-E341-492C-9069-822AF3C29F6C}" type="presParOf" srcId="{AC8710EE-0628-43F6-9EAB-CC961152707C}" destId="{D71CEC8E-499D-42A9-95F5-922D88EB3B04}" srcOrd="1" destOrd="0" presId="urn:microsoft.com/office/officeart/2005/8/layout/hList2"/>
    <dgm:cxn modelId="{CDEE60EE-A553-4EAD-A917-70761DAE5065}" type="presParOf" srcId="{AC8710EE-0628-43F6-9EAB-CC961152707C}" destId="{9576B4EE-EB92-4849-8E39-919F71EA9487}" srcOrd="2" destOrd="0" presId="urn:microsoft.com/office/officeart/2005/8/layout/hList2"/>
    <dgm:cxn modelId="{2D18B034-EA91-4FC7-B5E5-FDE5079F61AF}" type="presParOf" srcId="{9576B4EE-EB92-4849-8E39-919F71EA9487}" destId="{3C2FA4BF-C414-4063-8A47-573CD0BBD7AE}" srcOrd="0" destOrd="0" presId="urn:microsoft.com/office/officeart/2005/8/layout/hList2"/>
    <dgm:cxn modelId="{C42BCE2D-DD68-4F92-A6A7-A37AA1B9513C}" type="presParOf" srcId="{9576B4EE-EB92-4849-8E39-919F71EA9487}" destId="{5CE071F3-E945-4FF9-89A1-47C86C8C86FF}" srcOrd="1" destOrd="0" presId="urn:microsoft.com/office/officeart/2005/8/layout/hList2"/>
    <dgm:cxn modelId="{5E7D3DF5-4CD8-496A-90F5-3BE861918871}" type="presParOf" srcId="{9576B4EE-EB92-4849-8E39-919F71EA9487}" destId="{F17144B3-C3EC-47EA-8DAF-7DC83A547603}" srcOrd="2" destOrd="0" presId="urn:microsoft.com/office/officeart/2005/8/layout/hList2"/>
    <dgm:cxn modelId="{033D3D46-1AFF-4761-9759-BA11DA6EFD0C}" type="presParOf" srcId="{AC8710EE-0628-43F6-9EAB-CC961152707C}" destId="{A2DCCADA-0E83-4D93-A38E-B75830D3A6A5}" srcOrd="3" destOrd="0" presId="urn:microsoft.com/office/officeart/2005/8/layout/hList2"/>
    <dgm:cxn modelId="{128AF8A7-552F-4AED-91FB-3D6C0C65BB20}" type="presParOf" srcId="{AC8710EE-0628-43F6-9EAB-CC961152707C}" destId="{9284C081-A8C7-4250-ACC4-C7141651202C}" srcOrd="4" destOrd="0" presId="urn:microsoft.com/office/officeart/2005/8/layout/hList2"/>
    <dgm:cxn modelId="{C7710F8F-6D77-4DA5-8EC3-D14C83130BF1}" type="presParOf" srcId="{9284C081-A8C7-4250-ACC4-C7141651202C}" destId="{EB37B28C-0652-46BC-AA5F-CE114FFC0E7B}" srcOrd="0" destOrd="0" presId="urn:microsoft.com/office/officeart/2005/8/layout/hList2"/>
    <dgm:cxn modelId="{63CAFA97-8B8B-4C3F-8FF3-7E2BE152506D}" type="presParOf" srcId="{9284C081-A8C7-4250-ACC4-C7141651202C}" destId="{234D4DDC-2B1A-4BE3-B233-D47C5CA9CE5E}" srcOrd="1" destOrd="0" presId="urn:microsoft.com/office/officeart/2005/8/layout/hList2"/>
    <dgm:cxn modelId="{DEE930BE-9768-4283-A166-5CE805278F12}" type="presParOf" srcId="{9284C081-A8C7-4250-ACC4-C7141651202C}" destId="{BD4A6E30-8BCC-4AF4-9D36-4E60DF087B56}"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4D3378-E88C-4683-921D-C56B83BD76A3}" type="doc">
      <dgm:prSet loTypeId="urn:microsoft.com/office/officeart/2005/8/layout/hProcess11" loCatId="process" qsTypeId="urn:microsoft.com/office/officeart/2005/8/quickstyle/simple1" qsCatId="simple" csTypeId="urn:microsoft.com/office/officeart/2005/8/colors/accent1_2" csCatId="accent1" phldr="1"/>
      <dgm:spPr/>
    </dgm:pt>
    <dgm:pt modelId="{4328CA4C-A483-4101-95A7-495125045E6E}">
      <dgm:prSet phldrT="[Text]" custT="1"/>
      <dgm:spPr/>
      <dgm:t>
        <a:bodyPr/>
        <a:lstStyle/>
        <a:p>
          <a:endParaRPr lang="en-US" sz="500" dirty="0"/>
        </a:p>
        <a:p>
          <a:r>
            <a:rPr lang="en-US" sz="500" dirty="0"/>
            <a:t>(</a:t>
          </a:r>
          <a:r>
            <a:rPr lang="en-US" sz="1000" dirty="0"/>
            <a:t>Renaissance/Enlightenment</a:t>
          </a:r>
        </a:p>
        <a:p>
          <a:r>
            <a:rPr lang="en-US" sz="1000" dirty="0"/>
            <a:t>(1,000 years ago)</a:t>
          </a:r>
        </a:p>
      </dgm:t>
    </dgm:pt>
    <dgm:pt modelId="{A2F12E25-1469-480E-847E-931E9FFEE926}" type="parTrans" cxnId="{9A3190B0-682C-4A71-B16D-DC651EAF7278}">
      <dgm:prSet/>
      <dgm:spPr/>
      <dgm:t>
        <a:bodyPr/>
        <a:lstStyle/>
        <a:p>
          <a:endParaRPr lang="en-US"/>
        </a:p>
      </dgm:t>
    </dgm:pt>
    <dgm:pt modelId="{55690254-D214-4E66-AD8E-144677DF915A}" type="sibTrans" cxnId="{9A3190B0-682C-4A71-B16D-DC651EAF7278}">
      <dgm:prSet/>
      <dgm:spPr/>
      <dgm:t>
        <a:bodyPr/>
        <a:lstStyle/>
        <a:p>
          <a:endParaRPr lang="en-US"/>
        </a:p>
      </dgm:t>
    </dgm:pt>
    <dgm:pt modelId="{F1D99E3E-49DC-4229-9B30-85CC1016B3CA}">
      <dgm:prSet phldrT="[Text]" custT="1"/>
      <dgm:spPr/>
      <dgm:t>
        <a:bodyPr/>
        <a:lstStyle/>
        <a:p>
          <a:r>
            <a:rPr lang="en-US" sz="1000" dirty="0"/>
            <a:t>19</a:t>
          </a:r>
          <a:r>
            <a:rPr lang="en-US" sz="1000" baseline="30000" dirty="0"/>
            <a:t>th</a:t>
          </a:r>
          <a:r>
            <a:rPr lang="en-US" sz="1000" dirty="0"/>
            <a:t>/20</a:t>
          </a:r>
          <a:r>
            <a:rPr lang="en-US" sz="1000" baseline="30000" dirty="0"/>
            <a:t>th</a:t>
          </a:r>
          <a:r>
            <a:rPr lang="en-US" sz="1000" dirty="0"/>
            <a:t> century</a:t>
          </a:r>
        </a:p>
        <a:p>
          <a:r>
            <a:rPr lang="en-US" sz="1000" dirty="0"/>
            <a:t>(100 years ago)</a:t>
          </a:r>
        </a:p>
        <a:p>
          <a:endParaRPr lang="en-US" sz="500" dirty="0"/>
        </a:p>
      </dgm:t>
    </dgm:pt>
    <dgm:pt modelId="{CA04448C-333E-4AA3-A57A-9984E1EFCFFD}" type="parTrans" cxnId="{48E5387C-5B4A-48F4-A416-921F2F80AC31}">
      <dgm:prSet/>
      <dgm:spPr/>
      <dgm:t>
        <a:bodyPr/>
        <a:lstStyle/>
        <a:p>
          <a:endParaRPr lang="en-US"/>
        </a:p>
      </dgm:t>
    </dgm:pt>
    <dgm:pt modelId="{D0FAD49B-F8BA-4251-A3AF-5863ED4D3CC8}" type="sibTrans" cxnId="{48E5387C-5B4A-48F4-A416-921F2F80AC31}">
      <dgm:prSet/>
      <dgm:spPr/>
      <dgm:t>
        <a:bodyPr/>
        <a:lstStyle/>
        <a:p>
          <a:endParaRPr lang="en-US"/>
        </a:p>
      </dgm:t>
    </dgm:pt>
    <dgm:pt modelId="{29860C00-DD5E-4221-B1C1-761129F86EFD}">
      <dgm:prSet phldrT="[Text]" custT="1"/>
      <dgm:spPr/>
      <dgm:t>
        <a:bodyPr/>
        <a:lstStyle/>
        <a:p>
          <a:r>
            <a:rPr lang="en-US" sz="1000" dirty="0"/>
            <a:t>Recent past - present</a:t>
          </a:r>
        </a:p>
        <a:p>
          <a:endParaRPr lang="en-US" sz="500" dirty="0"/>
        </a:p>
      </dgm:t>
    </dgm:pt>
    <dgm:pt modelId="{FAC42F94-F7C3-415F-90B8-AA4FEA75008B}" type="parTrans" cxnId="{B1925883-4383-469A-B458-530683881B1D}">
      <dgm:prSet/>
      <dgm:spPr/>
      <dgm:t>
        <a:bodyPr/>
        <a:lstStyle/>
        <a:p>
          <a:endParaRPr lang="en-US"/>
        </a:p>
      </dgm:t>
    </dgm:pt>
    <dgm:pt modelId="{9A75C343-5E48-4E5C-AF0F-C9B3D24ECA77}" type="sibTrans" cxnId="{B1925883-4383-469A-B458-530683881B1D}">
      <dgm:prSet/>
      <dgm:spPr/>
      <dgm:t>
        <a:bodyPr/>
        <a:lstStyle/>
        <a:p>
          <a:endParaRPr lang="en-US"/>
        </a:p>
      </dgm:t>
    </dgm:pt>
    <dgm:pt modelId="{18642778-6688-4E7C-BDD5-3B44271291AF}" type="pres">
      <dgm:prSet presAssocID="{1F4D3378-E88C-4683-921D-C56B83BD76A3}" presName="Name0" presStyleCnt="0">
        <dgm:presLayoutVars>
          <dgm:dir/>
          <dgm:resizeHandles val="exact"/>
        </dgm:presLayoutVars>
      </dgm:prSet>
      <dgm:spPr/>
    </dgm:pt>
    <dgm:pt modelId="{B8B1E3DA-D4EF-4BF8-9AED-07CB4ECBA242}" type="pres">
      <dgm:prSet presAssocID="{1F4D3378-E88C-4683-921D-C56B83BD76A3}" presName="arrow" presStyleLbl="bgShp" presStyleIdx="0" presStyleCnt="1"/>
      <dgm:spPr/>
    </dgm:pt>
    <dgm:pt modelId="{C24D9CBA-DE96-4BCB-B770-8AFDDBEB42EF}" type="pres">
      <dgm:prSet presAssocID="{1F4D3378-E88C-4683-921D-C56B83BD76A3}" presName="points" presStyleCnt="0"/>
      <dgm:spPr/>
    </dgm:pt>
    <dgm:pt modelId="{B4912C0D-B5BC-40E1-83A6-85DB1E08CE15}" type="pres">
      <dgm:prSet presAssocID="{4328CA4C-A483-4101-95A7-495125045E6E}" presName="compositeA" presStyleCnt="0"/>
      <dgm:spPr/>
    </dgm:pt>
    <dgm:pt modelId="{883662B2-B364-49A8-A138-76ACF5DDAC1A}" type="pres">
      <dgm:prSet presAssocID="{4328CA4C-A483-4101-95A7-495125045E6E}" presName="textA" presStyleLbl="revTx" presStyleIdx="0" presStyleCnt="3" custScaleX="78327" custScaleY="250000" custLinFactNeighborX="-12832" custLinFactNeighborY="-5665">
        <dgm:presLayoutVars>
          <dgm:bulletEnabled val="1"/>
        </dgm:presLayoutVars>
      </dgm:prSet>
      <dgm:spPr/>
    </dgm:pt>
    <dgm:pt modelId="{BD2A57D2-3965-4452-9DCB-D2FB6110948F}" type="pres">
      <dgm:prSet presAssocID="{4328CA4C-A483-4101-95A7-495125045E6E}" presName="circleA" presStyleLbl="node1" presStyleIdx="0" presStyleCnt="3"/>
      <dgm:spPr/>
    </dgm:pt>
    <dgm:pt modelId="{E1DCAF21-FCF4-40FD-8751-FEE09DC9DAA3}" type="pres">
      <dgm:prSet presAssocID="{4328CA4C-A483-4101-95A7-495125045E6E}" presName="spaceA" presStyleCnt="0"/>
      <dgm:spPr/>
    </dgm:pt>
    <dgm:pt modelId="{6D3C618A-BB2F-46AA-A798-DE21CDB33001}" type="pres">
      <dgm:prSet presAssocID="{55690254-D214-4E66-AD8E-144677DF915A}" presName="space" presStyleCnt="0"/>
      <dgm:spPr/>
    </dgm:pt>
    <dgm:pt modelId="{69E28FB7-87D3-4E11-8496-D1F9DEFE5677}" type="pres">
      <dgm:prSet presAssocID="{F1D99E3E-49DC-4229-9B30-85CC1016B3CA}" presName="compositeB" presStyleCnt="0"/>
      <dgm:spPr/>
    </dgm:pt>
    <dgm:pt modelId="{8EF06A10-4980-4315-8A8E-DC5C6D2160D1}" type="pres">
      <dgm:prSet presAssocID="{F1D99E3E-49DC-4229-9B30-85CC1016B3CA}" presName="textB" presStyleLbl="revTx" presStyleIdx="1" presStyleCnt="3" custScaleX="43402" custScaleY="250000" custLinFactY="-34601" custLinFactNeighborX="-27341" custLinFactNeighborY="-100000">
        <dgm:presLayoutVars>
          <dgm:bulletEnabled val="1"/>
        </dgm:presLayoutVars>
      </dgm:prSet>
      <dgm:spPr/>
    </dgm:pt>
    <dgm:pt modelId="{57B27020-8449-4BE4-B95A-0A051A77BF18}" type="pres">
      <dgm:prSet presAssocID="{F1D99E3E-49DC-4229-9B30-85CC1016B3CA}" presName="circleB" presStyleLbl="node1" presStyleIdx="1" presStyleCnt="3"/>
      <dgm:spPr/>
    </dgm:pt>
    <dgm:pt modelId="{AFC45CFA-E781-45BB-8A60-F0C1EB03E901}" type="pres">
      <dgm:prSet presAssocID="{F1D99E3E-49DC-4229-9B30-85CC1016B3CA}" presName="spaceB" presStyleCnt="0"/>
      <dgm:spPr/>
    </dgm:pt>
    <dgm:pt modelId="{CFBC1EF4-FA84-4BAD-A1DB-E2070AE7D45D}" type="pres">
      <dgm:prSet presAssocID="{D0FAD49B-F8BA-4251-A3AF-5863ED4D3CC8}" presName="space" presStyleCnt="0"/>
      <dgm:spPr/>
    </dgm:pt>
    <dgm:pt modelId="{6FDA2BBB-8700-4D0C-841C-063E482CEC2A}" type="pres">
      <dgm:prSet presAssocID="{29860C00-DD5E-4221-B1C1-761129F86EFD}" presName="compositeA" presStyleCnt="0"/>
      <dgm:spPr/>
    </dgm:pt>
    <dgm:pt modelId="{5985AC7B-38AE-4D25-A3A3-CB8763F9DC9E}" type="pres">
      <dgm:prSet presAssocID="{29860C00-DD5E-4221-B1C1-761129F86EFD}" presName="textA" presStyleLbl="revTx" presStyleIdx="2" presStyleCnt="3" custScaleX="51397" custScaleY="250000" custLinFactNeighborX="-26514" custLinFactNeighborY="29345">
        <dgm:presLayoutVars>
          <dgm:bulletEnabled val="1"/>
        </dgm:presLayoutVars>
      </dgm:prSet>
      <dgm:spPr/>
    </dgm:pt>
    <dgm:pt modelId="{C7F65E91-FDFD-4CF7-9EEC-56B1E3C46D0D}" type="pres">
      <dgm:prSet presAssocID="{29860C00-DD5E-4221-B1C1-761129F86EFD}" presName="circleA" presStyleLbl="node1" presStyleIdx="2" presStyleCnt="3"/>
      <dgm:spPr/>
    </dgm:pt>
    <dgm:pt modelId="{27DDC4E0-DF8F-4BB3-9001-3F662B6930C2}" type="pres">
      <dgm:prSet presAssocID="{29860C00-DD5E-4221-B1C1-761129F86EFD}" presName="spaceA" presStyleCnt="0"/>
      <dgm:spPr/>
    </dgm:pt>
  </dgm:ptLst>
  <dgm:cxnLst>
    <dgm:cxn modelId="{48E5387C-5B4A-48F4-A416-921F2F80AC31}" srcId="{1F4D3378-E88C-4683-921D-C56B83BD76A3}" destId="{F1D99E3E-49DC-4229-9B30-85CC1016B3CA}" srcOrd="1" destOrd="0" parTransId="{CA04448C-333E-4AA3-A57A-9984E1EFCFFD}" sibTransId="{D0FAD49B-F8BA-4251-A3AF-5863ED4D3CC8}"/>
    <dgm:cxn modelId="{B1925883-4383-469A-B458-530683881B1D}" srcId="{1F4D3378-E88C-4683-921D-C56B83BD76A3}" destId="{29860C00-DD5E-4221-B1C1-761129F86EFD}" srcOrd="2" destOrd="0" parTransId="{FAC42F94-F7C3-415F-90B8-AA4FEA75008B}" sibTransId="{9A75C343-5E48-4E5C-AF0F-C9B3D24ECA77}"/>
    <dgm:cxn modelId="{35CF0EB0-E1EC-4922-BBA7-42CC6123D175}" type="presOf" srcId="{4328CA4C-A483-4101-95A7-495125045E6E}" destId="{883662B2-B364-49A8-A138-76ACF5DDAC1A}" srcOrd="0" destOrd="0" presId="urn:microsoft.com/office/officeart/2005/8/layout/hProcess11"/>
    <dgm:cxn modelId="{9A3190B0-682C-4A71-B16D-DC651EAF7278}" srcId="{1F4D3378-E88C-4683-921D-C56B83BD76A3}" destId="{4328CA4C-A483-4101-95A7-495125045E6E}" srcOrd="0" destOrd="0" parTransId="{A2F12E25-1469-480E-847E-931E9FFEE926}" sibTransId="{55690254-D214-4E66-AD8E-144677DF915A}"/>
    <dgm:cxn modelId="{10ED32CC-A851-4E9E-8700-2D3E4319FABF}" type="presOf" srcId="{F1D99E3E-49DC-4229-9B30-85CC1016B3CA}" destId="{8EF06A10-4980-4315-8A8E-DC5C6D2160D1}" srcOrd="0" destOrd="0" presId="urn:microsoft.com/office/officeart/2005/8/layout/hProcess11"/>
    <dgm:cxn modelId="{DE56B5F9-7103-4CD3-9E36-7F7CEAD4ABB5}" type="presOf" srcId="{29860C00-DD5E-4221-B1C1-761129F86EFD}" destId="{5985AC7B-38AE-4D25-A3A3-CB8763F9DC9E}" srcOrd="0" destOrd="0" presId="urn:microsoft.com/office/officeart/2005/8/layout/hProcess11"/>
    <dgm:cxn modelId="{8B4238FC-FC5E-44E1-A5E4-26A4A5E8F4F2}" type="presOf" srcId="{1F4D3378-E88C-4683-921D-C56B83BD76A3}" destId="{18642778-6688-4E7C-BDD5-3B44271291AF}" srcOrd="0" destOrd="0" presId="urn:microsoft.com/office/officeart/2005/8/layout/hProcess11"/>
    <dgm:cxn modelId="{AF6D17E5-BDF7-4EBF-9ABE-BF6E5B166FAD}" type="presParOf" srcId="{18642778-6688-4E7C-BDD5-3B44271291AF}" destId="{B8B1E3DA-D4EF-4BF8-9AED-07CB4ECBA242}" srcOrd="0" destOrd="0" presId="urn:microsoft.com/office/officeart/2005/8/layout/hProcess11"/>
    <dgm:cxn modelId="{A62CEC3F-5194-4EB9-BF63-D8A67C1AA7CA}" type="presParOf" srcId="{18642778-6688-4E7C-BDD5-3B44271291AF}" destId="{C24D9CBA-DE96-4BCB-B770-8AFDDBEB42EF}" srcOrd="1" destOrd="0" presId="urn:microsoft.com/office/officeart/2005/8/layout/hProcess11"/>
    <dgm:cxn modelId="{12274C6F-B901-4089-A7EF-1BA0DEE8BD4C}" type="presParOf" srcId="{C24D9CBA-DE96-4BCB-B770-8AFDDBEB42EF}" destId="{B4912C0D-B5BC-40E1-83A6-85DB1E08CE15}" srcOrd="0" destOrd="0" presId="urn:microsoft.com/office/officeart/2005/8/layout/hProcess11"/>
    <dgm:cxn modelId="{59A35F01-ECC8-48FA-B12B-10A17A56F377}" type="presParOf" srcId="{B4912C0D-B5BC-40E1-83A6-85DB1E08CE15}" destId="{883662B2-B364-49A8-A138-76ACF5DDAC1A}" srcOrd="0" destOrd="0" presId="urn:microsoft.com/office/officeart/2005/8/layout/hProcess11"/>
    <dgm:cxn modelId="{8E3B9765-1986-4020-B2E5-FCB59C861C46}" type="presParOf" srcId="{B4912C0D-B5BC-40E1-83A6-85DB1E08CE15}" destId="{BD2A57D2-3965-4452-9DCB-D2FB6110948F}" srcOrd="1" destOrd="0" presId="urn:microsoft.com/office/officeart/2005/8/layout/hProcess11"/>
    <dgm:cxn modelId="{633825CF-0F11-434E-A665-AAAD3A17E87A}" type="presParOf" srcId="{B4912C0D-B5BC-40E1-83A6-85DB1E08CE15}" destId="{E1DCAF21-FCF4-40FD-8751-FEE09DC9DAA3}" srcOrd="2" destOrd="0" presId="urn:microsoft.com/office/officeart/2005/8/layout/hProcess11"/>
    <dgm:cxn modelId="{C87BED2F-5243-473E-8B3A-3801B0CC8BAF}" type="presParOf" srcId="{C24D9CBA-DE96-4BCB-B770-8AFDDBEB42EF}" destId="{6D3C618A-BB2F-46AA-A798-DE21CDB33001}" srcOrd="1" destOrd="0" presId="urn:microsoft.com/office/officeart/2005/8/layout/hProcess11"/>
    <dgm:cxn modelId="{19D1A64D-9815-4167-8D74-0F23E601FAC5}" type="presParOf" srcId="{C24D9CBA-DE96-4BCB-B770-8AFDDBEB42EF}" destId="{69E28FB7-87D3-4E11-8496-D1F9DEFE5677}" srcOrd="2" destOrd="0" presId="urn:microsoft.com/office/officeart/2005/8/layout/hProcess11"/>
    <dgm:cxn modelId="{AE2E2622-1E65-4ADB-9DFE-916D4E6C7239}" type="presParOf" srcId="{69E28FB7-87D3-4E11-8496-D1F9DEFE5677}" destId="{8EF06A10-4980-4315-8A8E-DC5C6D2160D1}" srcOrd="0" destOrd="0" presId="urn:microsoft.com/office/officeart/2005/8/layout/hProcess11"/>
    <dgm:cxn modelId="{AF2F0609-9E64-4B9C-AB04-A65D109641B7}" type="presParOf" srcId="{69E28FB7-87D3-4E11-8496-D1F9DEFE5677}" destId="{57B27020-8449-4BE4-B95A-0A051A77BF18}" srcOrd="1" destOrd="0" presId="urn:microsoft.com/office/officeart/2005/8/layout/hProcess11"/>
    <dgm:cxn modelId="{2FDEAE77-B629-4BBB-9E1C-045227A6E017}" type="presParOf" srcId="{69E28FB7-87D3-4E11-8496-D1F9DEFE5677}" destId="{AFC45CFA-E781-45BB-8A60-F0C1EB03E901}" srcOrd="2" destOrd="0" presId="urn:microsoft.com/office/officeart/2005/8/layout/hProcess11"/>
    <dgm:cxn modelId="{BBB9E735-6A00-4818-B72D-0A25863202CC}" type="presParOf" srcId="{C24D9CBA-DE96-4BCB-B770-8AFDDBEB42EF}" destId="{CFBC1EF4-FA84-4BAD-A1DB-E2070AE7D45D}" srcOrd="3" destOrd="0" presId="urn:microsoft.com/office/officeart/2005/8/layout/hProcess11"/>
    <dgm:cxn modelId="{1A16F920-259E-4256-B33B-5E494A08EA1F}" type="presParOf" srcId="{C24D9CBA-DE96-4BCB-B770-8AFDDBEB42EF}" destId="{6FDA2BBB-8700-4D0C-841C-063E482CEC2A}" srcOrd="4" destOrd="0" presId="urn:microsoft.com/office/officeart/2005/8/layout/hProcess11"/>
    <dgm:cxn modelId="{998BCC7C-FF4D-4B79-B012-170DB961ECC6}" type="presParOf" srcId="{6FDA2BBB-8700-4D0C-841C-063E482CEC2A}" destId="{5985AC7B-38AE-4D25-A3A3-CB8763F9DC9E}" srcOrd="0" destOrd="0" presId="urn:microsoft.com/office/officeart/2005/8/layout/hProcess11"/>
    <dgm:cxn modelId="{28F6BB4E-01EA-4A70-8E14-8618D75B1E99}" type="presParOf" srcId="{6FDA2BBB-8700-4D0C-841C-063E482CEC2A}" destId="{C7F65E91-FDFD-4CF7-9EEC-56B1E3C46D0D}" srcOrd="1" destOrd="0" presId="urn:microsoft.com/office/officeart/2005/8/layout/hProcess11"/>
    <dgm:cxn modelId="{54DAC41B-B361-4851-B0A8-801FB63B417A}" type="presParOf" srcId="{6FDA2BBB-8700-4D0C-841C-063E482CEC2A}" destId="{27DDC4E0-DF8F-4BB3-9001-3F662B6930C2}"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FF79F-C0AC-4946-B575-DB109B947F2E}">
      <dsp:nvSpPr>
        <dsp:cNvPr id="0" name=""/>
        <dsp:cNvSpPr/>
      </dsp:nvSpPr>
      <dsp:spPr>
        <a:xfrm rot="16200000">
          <a:off x="-1928059" y="2842286"/>
          <a:ext cx="4338850" cy="381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6089" bIns="0" numCol="1" spcCol="1270" anchor="t" anchorCtr="0">
          <a:noAutofit/>
        </a:bodyPr>
        <a:lstStyle/>
        <a:p>
          <a:pPr marL="0" lvl="0" indent="0" algn="r" defTabSz="1244600">
            <a:lnSpc>
              <a:spcPct val="90000"/>
            </a:lnSpc>
            <a:spcBef>
              <a:spcPct val="0"/>
            </a:spcBef>
            <a:spcAft>
              <a:spcPct val="35000"/>
            </a:spcAft>
            <a:buNone/>
          </a:pPr>
          <a:r>
            <a:rPr lang="en-US" sz="2800" kern="1200" dirty="0"/>
            <a:t>EMPRICAL</a:t>
          </a:r>
        </a:p>
      </dsp:txBody>
      <dsp:txXfrm>
        <a:off x="-1928059" y="2842286"/>
        <a:ext cx="4338850" cy="381077"/>
      </dsp:txXfrm>
    </dsp:sp>
    <dsp:sp modelId="{FE32EBF1-B696-4FBE-A7F9-C1DC99D8D0E9}">
      <dsp:nvSpPr>
        <dsp:cNvPr id="0" name=""/>
        <dsp:cNvSpPr/>
      </dsp:nvSpPr>
      <dsp:spPr>
        <a:xfrm>
          <a:off x="419679" y="826476"/>
          <a:ext cx="1898170" cy="43388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36089" rIns="99568" bIns="99568" numCol="1" spcCol="1270" anchor="t" anchorCtr="0">
          <a:noAutofit/>
        </a:bodyPr>
        <a:lstStyle/>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Small-scale experiments</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TOOLS</a:t>
          </a:r>
        </a:p>
        <a:p>
          <a:pPr marL="57150" lvl="1" indent="-57150" algn="l" defTabSz="488950">
            <a:lnSpc>
              <a:spcPct val="90000"/>
            </a:lnSpc>
            <a:spcBef>
              <a:spcPct val="0"/>
            </a:spcBef>
            <a:spcAft>
              <a:spcPct val="15000"/>
            </a:spcAft>
            <a:buChar char="•"/>
          </a:pPr>
          <a:r>
            <a:rPr lang="en-US" sz="1100" kern="1200" dirty="0"/>
            <a:t>Observation</a:t>
          </a:r>
        </a:p>
        <a:p>
          <a:pPr marL="57150" lvl="1" indent="-57150" algn="l" defTabSz="488950">
            <a:lnSpc>
              <a:spcPct val="90000"/>
            </a:lnSpc>
            <a:spcBef>
              <a:spcPct val="0"/>
            </a:spcBef>
            <a:spcAft>
              <a:spcPct val="15000"/>
            </a:spcAft>
            <a:buChar char="•"/>
          </a:pPr>
          <a:r>
            <a:rPr lang="en-US" sz="1100" kern="1200" dirty="0"/>
            <a:t>Censuses</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PRODUCTS</a:t>
          </a:r>
        </a:p>
        <a:p>
          <a:pPr marL="57150" lvl="1" indent="-57150" algn="l" defTabSz="488950">
            <a:lnSpc>
              <a:spcPct val="90000"/>
            </a:lnSpc>
            <a:spcBef>
              <a:spcPct val="0"/>
            </a:spcBef>
            <a:spcAft>
              <a:spcPct val="15000"/>
            </a:spcAft>
            <a:buChar char="•"/>
          </a:pPr>
          <a:r>
            <a:rPr lang="en-US" sz="1100" kern="1200" dirty="0"/>
            <a:t>Papers/books</a:t>
          </a:r>
        </a:p>
        <a:p>
          <a:pPr marL="57150" lvl="1" indent="-57150" algn="l" defTabSz="488950">
            <a:lnSpc>
              <a:spcPct val="90000"/>
            </a:lnSpc>
            <a:spcBef>
              <a:spcPct val="0"/>
            </a:spcBef>
            <a:spcAft>
              <a:spcPct val="15000"/>
            </a:spcAft>
            <a:buChar char="•"/>
          </a:pPr>
          <a:r>
            <a:rPr lang="en-US" sz="1100" kern="1200" dirty="0"/>
            <a:t>Counts</a:t>
          </a:r>
        </a:p>
        <a:p>
          <a:pPr marL="57150" lvl="1" indent="-57150" algn="l" defTabSz="488950">
            <a:lnSpc>
              <a:spcPct val="90000"/>
            </a:lnSpc>
            <a:spcBef>
              <a:spcPct val="0"/>
            </a:spcBef>
            <a:spcAft>
              <a:spcPct val="15000"/>
            </a:spcAft>
            <a:buChar char="•"/>
          </a:pPr>
          <a:endParaRPr lang="en-US" sz="1100" kern="1200" dirty="0"/>
        </a:p>
      </dsp:txBody>
      <dsp:txXfrm>
        <a:off x="419679" y="826476"/>
        <a:ext cx="1898170" cy="4338850"/>
      </dsp:txXfrm>
    </dsp:sp>
    <dsp:sp modelId="{F63CE179-CAE4-49B5-8485-91E9AB9A712A}">
      <dsp:nvSpPr>
        <dsp:cNvPr id="0" name=""/>
        <dsp:cNvSpPr/>
      </dsp:nvSpPr>
      <dsp:spPr>
        <a:xfrm>
          <a:off x="50826" y="360377"/>
          <a:ext cx="762155" cy="76215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7144B3-C3EC-47EA-8DAF-7DC83A547603}">
      <dsp:nvSpPr>
        <dsp:cNvPr id="0" name=""/>
        <dsp:cNvSpPr/>
      </dsp:nvSpPr>
      <dsp:spPr>
        <a:xfrm rot="16200000">
          <a:off x="829236" y="2842286"/>
          <a:ext cx="4338850" cy="381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6089" bIns="0" numCol="1" spcCol="1270" anchor="t" anchorCtr="0">
          <a:noAutofit/>
        </a:bodyPr>
        <a:lstStyle/>
        <a:p>
          <a:pPr marL="0" lvl="0" indent="0" algn="r" defTabSz="1244600">
            <a:lnSpc>
              <a:spcPct val="90000"/>
            </a:lnSpc>
            <a:spcBef>
              <a:spcPct val="0"/>
            </a:spcBef>
            <a:spcAft>
              <a:spcPct val="35000"/>
            </a:spcAft>
            <a:buNone/>
          </a:pPr>
          <a:r>
            <a:rPr lang="en-US" sz="2800" kern="1200" dirty="0"/>
            <a:t>THEORETICAL</a:t>
          </a:r>
        </a:p>
      </dsp:txBody>
      <dsp:txXfrm>
        <a:off x="829236" y="2842286"/>
        <a:ext cx="4338850" cy="381077"/>
      </dsp:txXfrm>
    </dsp:sp>
    <dsp:sp modelId="{5CE071F3-E945-4FF9-89A1-47C86C8C86FF}">
      <dsp:nvSpPr>
        <dsp:cNvPr id="0" name=""/>
        <dsp:cNvSpPr/>
      </dsp:nvSpPr>
      <dsp:spPr>
        <a:xfrm>
          <a:off x="3189200" y="863400"/>
          <a:ext cx="1898170" cy="43388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36089" rIns="99568" bIns="99568" numCol="1" spcCol="1270" anchor="t" anchorCtr="0">
          <a:noAutofit/>
        </a:bodyPr>
        <a:lstStyle/>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Theory development</a:t>
          </a:r>
        </a:p>
        <a:p>
          <a:pPr marL="57150" lvl="1" indent="-57150" algn="l" defTabSz="488950">
            <a:lnSpc>
              <a:spcPct val="90000"/>
            </a:lnSpc>
            <a:spcBef>
              <a:spcPct val="0"/>
            </a:spcBef>
            <a:spcAft>
              <a:spcPct val="15000"/>
            </a:spcAft>
            <a:buChar char="•"/>
          </a:pPr>
          <a:r>
            <a:rPr lang="en-US" sz="1100" kern="1200" dirty="0"/>
            <a:t>Hypothesis-testing</a:t>
          </a:r>
        </a:p>
        <a:p>
          <a:pPr marL="57150" lvl="1" indent="-57150" algn="l" defTabSz="488950">
            <a:lnSpc>
              <a:spcPct val="90000"/>
            </a:lnSpc>
            <a:spcBef>
              <a:spcPct val="0"/>
            </a:spcBef>
            <a:spcAft>
              <a:spcPct val="15000"/>
            </a:spcAft>
            <a:buChar char="•"/>
          </a:pPr>
          <a:r>
            <a:rPr lang="en-US" sz="1100" kern="1200" dirty="0"/>
            <a:t>Explanatory/nowcasting</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TOOLS</a:t>
          </a:r>
        </a:p>
        <a:p>
          <a:pPr marL="57150" lvl="1" indent="-57150" algn="l" defTabSz="488950">
            <a:lnSpc>
              <a:spcPct val="90000"/>
            </a:lnSpc>
            <a:spcBef>
              <a:spcPct val="0"/>
            </a:spcBef>
            <a:spcAft>
              <a:spcPct val="15000"/>
            </a:spcAft>
            <a:buChar char="•"/>
          </a:pPr>
          <a:r>
            <a:rPr lang="en-US" sz="1100" kern="1200" dirty="0"/>
            <a:t>SAS/SPSS</a:t>
          </a:r>
        </a:p>
        <a:p>
          <a:pPr marL="57150" lvl="1" indent="-57150" algn="l" defTabSz="488950">
            <a:lnSpc>
              <a:spcPct val="90000"/>
            </a:lnSpc>
            <a:spcBef>
              <a:spcPct val="0"/>
            </a:spcBef>
            <a:spcAft>
              <a:spcPct val="15000"/>
            </a:spcAft>
            <a:buChar char="•"/>
          </a:pPr>
          <a:r>
            <a:rPr lang="en-US" sz="1100" kern="1200" dirty="0"/>
            <a:t>Survey Research (data-rich; case-poor)</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PRODUCTS</a:t>
          </a:r>
        </a:p>
        <a:p>
          <a:pPr marL="57150" lvl="1" indent="-57150" algn="l" defTabSz="488950">
            <a:lnSpc>
              <a:spcPct val="90000"/>
            </a:lnSpc>
            <a:spcBef>
              <a:spcPct val="0"/>
            </a:spcBef>
            <a:spcAft>
              <a:spcPct val="15000"/>
            </a:spcAft>
            <a:buChar char="•"/>
          </a:pPr>
          <a:r>
            <a:rPr lang="en-US" sz="1100" kern="1200" dirty="0"/>
            <a:t>Estimates</a:t>
          </a:r>
        </a:p>
        <a:p>
          <a:pPr marL="57150" lvl="1" indent="-57150" algn="l" defTabSz="488950">
            <a:lnSpc>
              <a:spcPct val="90000"/>
            </a:lnSpc>
            <a:spcBef>
              <a:spcPct val="0"/>
            </a:spcBef>
            <a:spcAft>
              <a:spcPct val="15000"/>
            </a:spcAft>
            <a:buChar char="•"/>
          </a:pPr>
          <a:r>
            <a:rPr lang="en-US" sz="1100" kern="1200" dirty="0"/>
            <a:t>Inference</a:t>
          </a:r>
        </a:p>
        <a:p>
          <a:pPr marL="57150" lvl="1" indent="-57150" algn="l" defTabSz="488950">
            <a:lnSpc>
              <a:spcPct val="90000"/>
            </a:lnSpc>
            <a:spcBef>
              <a:spcPct val="0"/>
            </a:spcBef>
            <a:spcAft>
              <a:spcPct val="15000"/>
            </a:spcAft>
            <a:buChar char="•"/>
          </a:pPr>
          <a:r>
            <a:rPr lang="en-US" sz="1100" kern="1200" dirty="0"/>
            <a:t>Nowcasting</a:t>
          </a:r>
        </a:p>
        <a:p>
          <a:pPr marL="57150" lvl="1" indent="-57150" algn="l" defTabSz="488950">
            <a:lnSpc>
              <a:spcPct val="90000"/>
            </a:lnSpc>
            <a:spcBef>
              <a:spcPct val="0"/>
            </a:spcBef>
            <a:spcAft>
              <a:spcPct val="15000"/>
            </a:spcAft>
            <a:buChar char="•"/>
          </a:pPr>
          <a:r>
            <a:rPr lang="en-US" sz="1100" kern="1200" dirty="0"/>
            <a:t>Official statistics</a:t>
          </a:r>
        </a:p>
      </dsp:txBody>
      <dsp:txXfrm>
        <a:off x="3189200" y="863400"/>
        <a:ext cx="1898170" cy="4338850"/>
      </dsp:txXfrm>
    </dsp:sp>
    <dsp:sp modelId="{3C2FA4BF-C414-4063-8A47-573CD0BBD7AE}">
      <dsp:nvSpPr>
        <dsp:cNvPr id="0" name=""/>
        <dsp:cNvSpPr/>
      </dsp:nvSpPr>
      <dsp:spPr>
        <a:xfrm>
          <a:off x="2808122" y="360377"/>
          <a:ext cx="762155" cy="76215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0" r="-7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4A6E30-8BCC-4AF4-9D36-4E60DF087B56}">
      <dsp:nvSpPr>
        <dsp:cNvPr id="0" name=""/>
        <dsp:cNvSpPr/>
      </dsp:nvSpPr>
      <dsp:spPr>
        <a:xfrm rot="16200000">
          <a:off x="3586532" y="2842286"/>
          <a:ext cx="4338850" cy="381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6089" bIns="0" numCol="1" spcCol="1270" anchor="t" anchorCtr="0">
          <a:noAutofit/>
        </a:bodyPr>
        <a:lstStyle/>
        <a:p>
          <a:pPr marL="0" lvl="0" indent="0" algn="r" defTabSz="1244600">
            <a:lnSpc>
              <a:spcPct val="90000"/>
            </a:lnSpc>
            <a:spcBef>
              <a:spcPct val="0"/>
            </a:spcBef>
            <a:spcAft>
              <a:spcPct val="35000"/>
            </a:spcAft>
            <a:buNone/>
          </a:pPr>
          <a:r>
            <a:rPr lang="en-US" sz="2800" kern="1200" dirty="0"/>
            <a:t>COMPUTATIONAL</a:t>
          </a:r>
        </a:p>
      </dsp:txBody>
      <dsp:txXfrm>
        <a:off x="3586532" y="2842286"/>
        <a:ext cx="4338850" cy="381077"/>
      </dsp:txXfrm>
    </dsp:sp>
    <dsp:sp modelId="{234D4DDC-2B1A-4BE3-B233-D47C5CA9CE5E}">
      <dsp:nvSpPr>
        <dsp:cNvPr id="0" name=""/>
        <dsp:cNvSpPr/>
      </dsp:nvSpPr>
      <dsp:spPr>
        <a:xfrm>
          <a:off x="5946496" y="863400"/>
          <a:ext cx="1898170" cy="43388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36089" rIns="99568" bIns="99568" numCol="1" spcCol="1270" anchor="t" anchorCtr="0">
          <a:noAutofit/>
        </a:bodyPr>
        <a:lstStyle/>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Computational chemistry</a:t>
          </a:r>
        </a:p>
        <a:p>
          <a:pPr marL="57150" lvl="1" indent="-57150" algn="l" defTabSz="488950">
            <a:lnSpc>
              <a:spcPct val="90000"/>
            </a:lnSpc>
            <a:spcBef>
              <a:spcPct val="0"/>
            </a:spcBef>
            <a:spcAft>
              <a:spcPct val="15000"/>
            </a:spcAft>
            <a:buChar char="•"/>
          </a:pPr>
          <a:r>
            <a:rPr lang="en-US" sz="1100" kern="1200" dirty="0"/>
            <a:t>Bioinformatics</a:t>
          </a:r>
        </a:p>
        <a:p>
          <a:pPr marL="57150" lvl="1" indent="-57150" algn="l" defTabSz="488950">
            <a:lnSpc>
              <a:spcPct val="90000"/>
            </a:lnSpc>
            <a:spcBef>
              <a:spcPct val="0"/>
            </a:spcBef>
            <a:spcAft>
              <a:spcPct val="15000"/>
            </a:spcAft>
            <a:buChar char="•"/>
          </a:pPr>
          <a:r>
            <a:rPr lang="en-US" sz="1100" kern="1200" dirty="0"/>
            <a:t>High-performance computing</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TOOLS</a:t>
          </a:r>
        </a:p>
        <a:p>
          <a:pPr marL="57150" lvl="1" indent="-57150" algn="l" defTabSz="488950">
            <a:lnSpc>
              <a:spcPct val="90000"/>
            </a:lnSpc>
            <a:spcBef>
              <a:spcPct val="0"/>
            </a:spcBef>
            <a:spcAft>
              <a:spcPct val="15000"/>
            </a:spcAft>
            <a:buChar char="•"/>
          </a:pPr>
          <a:r>
            <a:rPr lang="en-US" sz="1100" kern="1200" dirty="0"/>
            <a:t>HPC</a:t>
          </a:r>
        </a:p>
        <a:p>
          <a:pPr marL="57150" lvl="1" indent="-57150" algn="l" defTabSz="488950">
            <a:lnSpc>
              <a:spcPct val="90000"/>
            </a:lnSpc>
            <a:spcBef>
              <a:spcPct val="0"/>
            </a:spcBef>
            <a:spcAft>
              <a:spcPct val="15000"/>
            </a:spcAft>
            <a:buChar char="•"/>
          </a:pPr>
          <a:r>
            <a:rPr lang="en-US" sz="1100" kern="1200" dirty="0"/>
            <a:t>Hadoop</a:t>
          </a:r>
        </a:p>
        <a:p>
          <a:pPr marL="57150" lvl="1" indent="-57150" algn="l" defTabSz="488950">
            <a:lnSpc>
              <a:spcPct val="90000"/>
            </a:lnSpc>
            <a:spcBef>
              <a:spcPct val="0"/>
            </a:spcBef>
            <a:spcAft>
              <a:spcPct val="15000"/>
            </a:spcAft>
            <a:buChar char="•"/>
          </a:pPr>
          <a:r>
            <a:rPr lang="en-US" sz="1100" kern="1200" dirty="0"/>
            <a:t>R</a:t>
          </a:r>
        </a:p>
        <a:p>
          <a:pPr marL="57150" lvl="1" indent="-57150" algn="l" defTabSz="488950">
            <a:lnSpc>
              <a:spcPct val="90000"/>
            </a:lnSpc>
            <a:spcBef>
              <a:spcPct val="0"/>
            </a:spcBef>
            <a:spcAft>
              <a:spcPct val="15000"/>
            </a:spcAft>
            <a:buChar char="•"/>
          </a:pPr>
          <a:r>
            <a:rPr lang="en-US" sz="1100" kern="1200" dirty="0"/>
            <a:t>d3</a:t>
          </a:r>
        </a:p>
        <a:p>
          <a:pPr marL="57150" lvl="1" indent="-57150" algn="l" defTabSz="488950">
            <a:lnSpc>
              <a:spcPct val="90000"/>
            </a:lnSpc>
            <a:spcBef>
              <a:spcPct val="0"/>
            </a:spcBef>
            <a:spcAft>
              <a:spcPct val="15000"/>
            </a:spcAft>
            <a:buChar char="•"/>
          </a:pPr>
          <a:r>
            <a:rPr lang="en-US" sz="1100" kern="1200" dirty="0"/>
            <a:t>Data Science</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PRODUCTS</a:t>
          </a:r>
        </a:p>
        <a:p>
          <a:pPr marL="57150" lvl="1" indent="-57150" algn="l" defTabSz="488950">
            <a:lnSpc>
              <a:spcPct val="90000"/>
            </a:lnSpc>
            <a:spcBef>
              <a:spcPct val="0"/>
            </a:spcBef>
            <a:spcAft>
              <a:spcPct val="15000"/>
            </a:spcAft>
            <a:buChar char="•"/>
          </a:pPr>
          <a:r>
            <a:rPr lang="en-US" sz="1100" kern="1200" dirty="0"/>
            <a:t>Simulation</a:t>
          </a:r>
        </a:p>
        <a:p>
          <a:pPr marL="57150" lvl="1" indent="-57150" algn="l" defTabSz="488950">
            <a:lnSpc>
              <a:spcPct val="90000"/>
            </a:lnSpc>
            <a:spcBef>
              <a:spcPct val="0"/>
            </a:spcBef>
            <a:spcAft>
              <a:spcPct val="15000"/>
            </a:spcAft>
            <a:buChar char="•"/>
          </a:pPr>
          <a:r>
            <a:rPr lang="en-US" sz="1100" kern="1200" dirty="0"/>
            <a:t>Synthetic data</a:t>
          </a:r>
        </a:p>
        <a:p>
          <a:pPr marL="57150" lvl="1" indent="-57150" algn="l" defTabSz="488950">
            <a:lnSpc>
              <a:spcPct val="90000"/>
            </a:lnSpc>
            <a:spcBef>
              <a:spcPct val="0"/>
            </a:spcBef>
            <a:spcAft>
              <a:spcPct val="15000"/>
            </a:spcAft>
            <a:buChar char="•"/>
          </a:pPr>
          <a:r>
            <a:rPr lang="en-US" sz="1100" kern="1200" dirty="0"/>
            <a:t>Models</a:t>
          </a:r>
        </a:p>
        <a:p>
          <a:pPr marL="57150" lvl="1" indent="-57150" algn="l" defTabSz="488950">
            <a:lnSpc>
              <a:spcPct val="90000"/>
            </a:lnSpc>
            <a:spcBef>
              <a:spcPct val="0"/>
            </a:spcBef>
            <a:spcAft>
              <a:spcPct val="15000"/>
            </a:spcAft>
            <a:buChar char="•"/>
          </a:pPr>
          <a:endParaRPr lang="en-US" sz="1100" kern="1200" dirty="0"/>
        </a:p>
      </dsp:txBody>
      <dsp:txXfrm>
        <a:off x="5946496" y="863400"/>
        <a:ext cx="1898170" cy="4338850"/>
      </dsp:txXfrm>
    </dsp:sp>
    <dsp:sp modelId="{EB37B28C-0652-46BC-AA5F-CE114FFC0E7B}">
      <dsp:nvSpPr>
        <dsp:cNvPr id="0" name=""/>
        <dsp:cNvSpPr/>
      </dsp:nvSpPr>
      <dsp:spPr>
        <a:xfrm>
          <a:off x="5565418" y="360377"/>
          <a:ext cx="762155" cy="762155"/>
        </a:xfrm>
        <a:prstGeom prst="rect">
          <a:avLst/>
        </a:prstGeom>
        <a:blipFill>
          <a:blip xmlns:r="http://schemas.openxmlformats.org/officeDocument/2006/relationships" r:embed="rId3"/>
          <a:srcRect/>
          <a:stretch>
            <a:fillRect l="-48000" r="-4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1E3DA-D4EF-4BF8-9AED-07CB4ECBA242}">
      <dsp:nvSpPr>
        <dsp:cNvPr id="0" name=""/>
        <dsp:cNvSpPr/>
      </dsp:nvSpPr>
      <dsp:spPr>
        <a:xfrm>
          <a:off x="0" y="170140"/>
          <a:ext cx="9004374" cy="22685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3662B2-B364-49A8-A138-76ACF5DDAC1A}">
      <dsp:nvSpPr>
        <dsp:cNvPr id="0" name=""/>
        <dsp:cNvSpPr/>
      </dsp:nvSpPr>
      <dsp:spPr>
        <a:xfrm>
          <a:off x="0" y="-85070"/>
          <a:ext cx="2043606" cy="567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marL="0" lvl="0" indent="0" algn="ctr" defTabSz="222250">
            <a:lnSpc>
              <a:spcPct val="90000"/>
            </a:lnSpc>
            <a:spcBef>
              <a:spcPct val="0"/>
            </a:spcBef>
            <a:spcAft>
              <a:spcPct val="35000"/>
            </a:spcAft>
            <a:buNone/>
          </a:pPr>
          <a:endParaRPr lang="en-US" sz="500" kern="1200" dirty="0"/>
        </a:p>
        <a:p>
          <a:pPr marL="0" lvl="0" indent="0" algn="ctr" defTabSz="222250">
            <a:lnSpc>
              <a:spcPct val="90000"/>
            </a:lnSpc>
            <a:spcBef>
              <a:spcPct val="0"/>
            </a:spcBef>
            <a:spcAft>
              <a:spcPct val="35000"/>
            </a:spcAft>
            <a:buNone/>
          </a:pPr>
          <a:r>
            <a:rPr lang="en-US" sz="500" kern="1200" dirty="0"/>
            <a:t>(</a:t>
          </a:r>
          <a:r>
            <a:rPr lang="en-US" sz="1000" kern="1200" dirty="0"/>
            <a:t>Renaissance/Enlightenment</a:t>
          </a:r>
        </a:p>
        <a:p>
          <a:pPr marL="0" lvl="0" indent="0" algn="ctr" defTabSz="222250">
            <a:lnSpc>
              <a:spcPct val="90000"/>
            </a:lnSpc>
            <a:spcBef>
              <a:spcPct val="0"/>
            </a:spcBef>
            <a:spcAft>
              <a:spcPct val="35000"/>
            </a:spcAft>
            <a:buNone/>
          </a:pPr>
          <a:r>
            <a:rPr lang="en-US" sz="1000" kern="1200" dirty="0"/>
            <a:t>(1,000 years ago)</a:t>
          </a:r>
        </a:p>
      </dsp:txBody>
      <dsp:txXfrm>
        <a:off x="0" y="-85070"/>
        <a:ext cx="2043606" cy="567135"/>
      </dsp:txXfrm>
    </dsp:sp>
    <dsp:sp modelId="{BD2A57D2-3965-4452-9DCB-D2FB6110948F}">
      <dsp:nvSpPr>
        <dsp:cNvPr id="0" name=""/>
        <dsp:cNvSpPr/>
      </dsp:nvSpPr>
      <dsp:spPr>
        <a:xfrm>
          <a:off x="1284088" y="340281"/>
          <a:ext cx="56713" cy="567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F06A10-4980-4315-8A8E-DC5C6D2160D1}">
      <dsp:nvSpPr>
        <dsp:cNvPr id="0" name=""/>
        <dsp:cNvSpPr/>
      </dsp:nvSpPr>
      <dsp:spPr>
        <a:xfrm>
          <a:off x="2772428" y="0"/>
          <a:ext cx="1132388" cy="567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a:t>19</a:t>
          </a:r>
          <a:r>
            <a:rPr lang="en-US" sz="1000" kern="1200" baseline="30000" dirty="0"/>
            <a:t>th</a:t>
          </a:r>
          <a:r>
            <a:rPr lang="en-US" sz="1000" kern="1200" dirty="0"/>
            <a:t>/20</a:t>
          </a:r>
          <a:r>
            <a:rPr lang="en-US" sz="1000" kern="1200" baseline="30000" dirty="0"/>
            <a:t>th</a:t>
          </a:r>
          <a:r>
            <a:rPr lang="en-US" sz="1000" kern="1200" dirty="0"/>
            <a:t> century</a:t>
          </a:r>
        </a:p>
        <a:p>
          <a:pPr marL="0" lvl="0" indent="0" algn="ctr" defTabSz="444500">
            <a:lnSpc>
              <a:spcPct val="90000"/>
            </a:lnSpc>
            <a:spcBef>
              <a:spcPct val="0"/>
            </a:spcBef>
            <a:spcAft>
              <a:spcPct val="35000"/>
            </a:spcAft>
            <a:buNone/>
          </a:pPr>
          <a:r>
            <a:rPr lang="en-US" sz="1000" kern="1200" dirty="0"/>
            <a:t>(100 years ago)</a:t>
          </a:r>
        </a:p>
        <a:p>
          <a:pPr marL="0" lvl="0" indent="0" algn="ctr" defTabSz="444500">
            <a:lnSpc>
              <a:spcPct val="90000"/>
            </a:lnSpc>
            <a:spcBef>
              <a:spcPct val="0"/>
            </a:spcBef>
            <a:spcAft>
              <a:spcPct val="35000"/>
            </a:spcAft>
            <a:buNone/>
          </a:pPr>
          <a:endParaRPr lang="en-US" sz="500" kern="1200" dirty="0"/>
        </a:p>
      </dsp:txBody>
      <dsp:txXfrm>
        <a:off x="2772428" y="0"/>
        <a:ext cx="1132388" cy="567135"/>
      </dsp:txXfrm>
    </dsp:sp>
    <dsp:sp modelId="{57B27020-8449-4BE4-B95A-0A051A77BF18}">
      <dsp:nvSpPr>
        <dsp:cNvPr id="0" name=""/>
        <dsp:cNvSpPr/>
      </dsp:nvSpPr>
      <dsp:spPr>
        <a:xfrm>
          <a:off x="4023611" y="170140"/>
          <a:ext cx="56713" cy="567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85AC7B-38AE-4D25-A3A3-CB8763F9DC9E}">
      <dsp:nvSpPr>
        <dsp:cNvPr id="0" name=""/>
        <dsp:cNvSpPr/>
      </dsp:nvSpPr>
      <dsp:spPr>
        <a:xfrm>
          <a:off x="5429231" y="-18499"/>
          <a:ext cx="1340983" cy="567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dirty="0"/>
            <a:t>Recent past - present</a:t>
          </a:r>
        </a:p>
        <a:p>
          <a:pPr marL="0" lvl="0" indent="0" algn="ctr" defTabSz="444500">
            <a:lnSpc>
              <a:spcPct val="90000"/>
            </a:lnSpc>
            <a:spcBef>
              <a:spcPct val="0"/>
            </a:spcBef>
            <a:spcAft>
              <a:spcPct val="35000"/>
            </a:spcAft>
            <a:buNone/>
          </a:pPr>
          <a:endParaRPr lang="en-US" sz="500" kern="1200" dirty="0"/>
        </a:p>
      </dsp:txBody>
      <dsp:txXfrm>
        <a:off x="5429231" y="-18499"/>
        <a:ext cx="1340983" cy="567135"/>
      </dsp:txXfrm>
    </dsp:sp>
    <dsp:sp modelId="{C7F65E91-FDFD-4CF7-9EEC-56B1E3C46D0D}">
      <dsp:nvSpPr>
        <dsp:cNvPr id="0" name=""/>
        <dsp:cNvSpPr/>
      </dsp:nvSpPr>
      <dsp:spPr>
        <a:xfrm>
          <a:off x="6763134" y="340281"/>
          <a:ext cx="56713" cy="567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defTabSz="912813">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r" defTabSz="912813">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0" y="8805863"/>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defTabSz="912813">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3962400" y="8805863"/>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r" defTabSz="912813">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1734314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3713" cy="4635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defTabSz="930275">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63988" y="0"/>
            <a:ext cx="3033712" cy="4635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algn="r" defTabSz="930275">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409575" y="695325"/>
            <a:ext cx="6178550" cy="34766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07450"/>
            <a:ext cx="3033713" cy="463550"/>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defTabSz="930275">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63988" y="8807450"/>
            <a:ext cx="3033712" cy="463550"/>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algn="r" defTabSz="930275">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1634438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409575" y="695325"/>
            <a:ext cx="6178550" cy="3476625"/>
          </a:xfrm>
          <a:ln/>
        </p:spPr>
      </p:sp>
      <p:sp>
        <p:nvSpPr>
          <p:cNvPr id="143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924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2</a:t>
            </a:fld>
            <a:endParaRPr lang="en-US"/>
          </a:p>
        </p:txBody>
      </p:sp>
    </p:spTree>
    <p:extLst>
      <p:ext uri="{BB962C8B-B14F-4D97-AF65-F5344CB8AC3E}">
        <p14:creationId xmlns:p14="http://schemas.microsoft.com/office/powerpoint/2010/main" val="55512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5325"/>
            <a:ext cx="6178550" cy="3476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13</a:t>
            </a:fld>
            <a:endParaRPr lang="en-US"/>
          </a:p>
        </p:txBody>
      </p:sp>
    </p:spTree>
    <p:extLst>
      <p:ext uri="{BB962C8B-B14F-4D97-AF65-F5344CB8AC3E}">
        <p14:creationId xmlns:p14="http://schemas.microsoft.com/office/powerpoint/2010/main" val="4076673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7" name="Rectangle 26"/>
          <p:cNvSpPr/>
          <p:nvPr userDrawn="1"/>
        </p:nvSpPr>
        <p:spPr>
          <a:xfrm>
            <a:off x="0" y="6536268"/>
            <a:ext cx="12192000" cy="32173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9" name="Text Box 14"/>
          <p:cNvSpPr txBox="1">
            <a:spLocks noChangeArrowheads="1"/>
          </p:cNvSpPr>
          <p:nvPr userDrawn="1"/>
        </p:nvSpPr>
        <p:spPr bwMode="auto">
          <a:xfrm>
            <a:off x="9674579" y="6519334"/>
            <a:ext cx="1163845" cy="307777"/>
          </a:xfrm>
          <a:prstGeom prst="rect">
            <a:avLst/>
          </a:prstGeom>
          <a:noFill/>
          <a:ln w="9525" algn="ctr">
            <a:noFill/>
            <a:miter lim="800000"/>
            <a:headEnd/>
            <a:tailEnd/>
          </a:ln>
          <a:effectLst/>
        </p:spPr>
        <p:txBody>
          <a:bodyPr wrap="none">
            <a:spAutoFit/>
          </a:bodyPr>
          <a:lstStyle/>
          <a:p>
            <a:pPr>
              <a:defRPr/>
            </a:pPr>
            <a:r>
              <a:rPr lang="en-US" sz="1400" b="1" dirty="0">
                <a:solidFill>
                  <a:schemeClr val="accent1">
                    <a:lumMod val="20000"/>
                    <a:lumOff val="80000"/>
                  </a:schemeClr>
                </a:solidFill>
              </a:rPr>
              <a:t>www.rti.org</a:t>
            </a:r>
          </a:p>
        </p:txBody>
      </p:sp>
      <p:sp>
        <p:nvSpPr>
          <p:cNvPr id="18" name="Rectangle 17"/>
          <p:cNvSpPr/>
          <p:nvPr userDrawn="1"/>
        </p:nvSpPr>
        <p:spPr>
          <a:xfrm>
            <a:off x="0" y="0"/>
            <a:ext cx="12192000" cy="28194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0" y="596900"/>
            <a:ext cx="1219200" cy="368300"/>
          </a:xfrm>
          <a:prstGeom prst="rect">
            <a:avLst/>
          </a:prstGeom>
        </p:spPr>
      </p:pic>
      <p:sp>
        <p:nvSpPr>
          <p:cNvPr id="130050" name="Rectangle 2"/>
          <p:cNvSpPr>
            <a:spLocks noGrp="1" noChangeArrowheads="1"/>
          </p:cNvSpPr>
          <p:nvPr>
            <p:ph type="ctrTitle"/>
          </p:nvPr>
        </p:nvSpPr>
        <p:spPr>
          <a:xfrm>
            <a:off x="2438400" y="498157"/>
            <a:ext cx="9245600" cy="676656"/>
          </a:xfrm>
          <a:noFill/>
        </p:spPr>
        <p:txBody>
          <a:bodyPr/>
          <a:lstStyle>
            <a:lvl1pPr algn="r">
              <a:defRPr sz="2800" b="1">
                <a:solidFill>
                  <a:schemeClr val="bg1"/>
                </a:solidFill>
                <a:latin typeface="Arial"/>
                <a:cs typeface="Arial"/>
              </a:defRPr>
            </a:lvl1pPr>
          </a:lstStyle>
          <a:p>
            <a:r>
              <a:rPr lang="en-US"/>
              <a:t>Click to edit Master title style</a:t>
            </a:r>
            <a:endParaRPr lang="en-US" dirty="0"/>
          </a:p>
        </p:txBody>
      </p:sp>
      <p:sp>
        <p:nvSpPr>
          <p:cNvPr id="130051" name="Rectangle 3"/>
          <p:cNvSpPr>
            <a:spLocks noGrp="1" noChangeArrowheads="1"/>
          </p:cNvSpPr>
          <p:nvPr>
            <p:ph type="subTitle" idx="1"/>
          </p:nvPr>
        </p:nvSpPr>
        <p:spPr>
          <a:xfrm>
            <a:off x="2438400" y="1600200"/>
            <a:ext cx="9245600" cy="381000"/>
          </a:xfrm>
        </p:spPr>
        <p:txBody>
          <a:bodyPr/>
          <a:lstStyle>
            <a:lvl1pPr marL="0" indent="0" algn="r">
              <a:buFont typeface="Wingdings" pitchFamily="1" charset="2"/>
              <a:buNone/>
              <a:defRPr lang="en-US" sz="2000" kern="1200" dirty="0">
                <a:solidFill>
                  <a:srgbClr val="FFFFFF"/>
                </a:solidFill>
                <a:latin typeface="Arial" charset="0"/>
                <a:ea typeface="ヒラギノ角ゴ Pro W3" pitchFamily="1" charset="-128"/>
                <a:cs typeface="+mn-cs"/>
              </a:defRPr>
            </a:lvl1pPr>
          </a:lstStyle>
          <a:p>
            <a:r>
              <a:rPr lang="en-US"/>
              <a:t>Click to edit Master subtitle style</a:t>
            </a:r>
            <a:endParaRPr lang="en-US" dirty="0"/>
          </a:p>
        </p:txBody>
      </p:sp>
      <p:sp>
        <p:nvSpPr>
          <p:cNvPr id="13" name="Slide Number Placeholder 12"/>
          <p:cNvSpPr>
            <a:spLocks noGrp="1"/>
          </p:cNvSpPr>
          <p:nvPr>
            <p:ph type="sldNum" sz="quarter" idx="10"/>
          </p:nvPr>
        </p:nvSpPr>
        <p:spPr>
          <a:solidFill>
            <a:schemeClr val="accent1">
              <a:lumMod val="50000"/>
            </a:schemeClr>
          </a:solidFill>
        </p:spPr>
        <p:txBody>
          <a:bodyPr/>
          <a:lstStyle/>
          <a:p>
            <a:fld id="{D4325D4D-289E-48C1-B277-2BEB492A7D19}" type="slidenum">
              <a:rPr lang="en-US" smtClean="0"/>
              <a:pPr/>
              <a:t>‹#›</a:t>
            </a:fld>
            <a:endParaRPr lang="en-US" dirty="0"/>
          </a:p>
        </p:txBody>
      </p:sp>
      <p:sp>
        <p:nvSpPr>
          <p:cNvPr id="14" name="Footer Placeholder 13"/>
          <p:cNvSpPr>
            <a:spLocks noGrp="1"/>
          </p:cNvSpPr>
          <p:nvPr>
            <p:ph type="ftr" sz="quarter" idx="11"/>
          </p:nvPr>
        </p:nvSpPr>
        <p:spPr>
          <a:solidFill>
            <a:srgbClr val="BF311A"/>
          </a:solidFill>
          <a:ln>
            <a:noFill/>
          </a:ln>
        </p:spPr>
        <p:txBody>
          <a:bodyPr/>
          <a:lstStyle/>
          <a:p>
            <a:r>
              <a:rPr lang="en-US" dirty="0"/>
              <a:t>CONFIDENTIAL</a:t>
            </a:r>
          </a:p>
        </p:txBody>
      </p:sp>
      <p:sp>
        <p:nvSpPr>
          <p:cNvPr id="17" name="Text Placeholder 16"/>
          <p:cNvSpPr>
            <a:spLocks noGrp="1"/>
          </p:cNvSpPr>
          <p:nvPr>
            <p:ph type="body" sz="quarter" idx="15" hasCustomPrompt="1"/>
          </p:nvPr>
        </p:nvSpPr>
        <p:spPr>
          <a:xfrm>
            <a:off x="2438400" y="2133600"/>
            <a:ext cx="9245600" cy="685800"/>
          </a:xfrm>
        </p:spPr>
        <p:txBody>
          <a:bodyPr/>
          <a:lstStyle>
            <a:lvl1pPr marL="0" indent="0" algn="r">
              <a:buNone/>
              <a:defRPr sz="1600">
                <a:solidFill>
                  <a:srgbClr val="BCDDFB"/>
                </a:solidFill>
              </a:defRPr>
            </a:lvl1pPr>
          </a:lstStyle>
          <a:p>
            <a:pPr lvl="0"/>
            <a:r>
              <a:rPr lang="en-US" dirty="0"/>
              <a:t>Presenter</a:t>
            </a:r>
          </a:p>
          <a:p>
            <a:pPr lvl="0"/>
            <a:r>
              <a:rPr lang="en-US" dirty="0"/>
              <a:t>Date</a:t>
            </a:r>
          </a:p>
        </p:txBody>
      </p:sp>
      <p:sp>
        <p:nvSpPr>
          <p:cNvPr id="30" name="TextBox 29"/>
          <p:cNvSpPr txBox="1"/>
          <p:nvPr userDrawn="1"/>
        </p:nvSpPr>
        <p:spPr>
          <a:xfrm>
            <a:off x="2743200" y="6604456"/>
            <a:ext cx="439094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kern="1200" baseline="0" dirty="0">
                <a:solidFill>
                  <a:schemeClr val="bg2">
                    <a:lumMod val="60000"/>
                    <a:lumOff val="40000"/>
                  </a:schemeClr>
                </a:solidFill>
                <a:latin typeface="Arial" charset="0"/>
                <a:ea typeface="ヒラギノ角ゴ Pro W3" pitchFamily="1" charset="-128"/>
                <a:cs typeface="+mn-cs"/>
              </a:rPr>
              <a:t>RTI International is a registered trademark and a trade name of Research Triangle Institute.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p:txBody>
          <a:bodyPr/>
          <a:lstStyle/>
          <a:p>
            <a:r>
              <a:rPr lang="en-US"/>
              <a:t>CONFIDENTIAL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1"/>
            <a:ext cx="12168620" cy="1068387"/>
          </a:xfrm>
        </p:spPr>
        <p:txBody>
          <a:bodyPr lIns="182880" tIns="91440" rIns="182880" bIns="91440"/>
          <a:lstStyle>
            <a:lvl1pPr marL="0">
              <a:lnSpc>
                <a:spcPts val="3300"/>
              </a:lnSpc>
              <a:defRPr baseline="0"/>
            </a:lvl1pPr>
          </a:lstStyle>
          <a:p>
            <a:r>
              <a:rPr lang="en-US" dirty="0"/>
              <a:t>Click to edit Master title style. This one can wrap to two lines. Filler copy added.</a:t>
            </a:r>
          </a:p>
        </p:txBody>
      </p:sp>
      <p:sp>
        <p:nvSpPr>
          <p:cNvPr id="3"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143001"/>
            <a:ext cx="5181600" cy="4983163"/>
          </a:xfrm>
        </p:spPr>
        <p:txBody>
          <a:bodyPr/>
          <a:lstStyle>
            <a:lvl1pPr marL="222250" indent="-222250">
              <a:defRPr sz="2000"/>
            </a:lvl1pPr>
            <a:lvl2pPr marL="463550" indent="-241300">
              <a:buFont typeface="Arial" pitchFamily="34" charset="0"/>
              <a:buChar char="–"/>
              <a:defRPr sz="1800"/>
            </a:lvl2pPr>
            <a:lvl3pPr marL="679450" indent="-222250">
              <a:buFont typeface="Wingdings" pitchFamily="2" charset="2"/>
              <a:buChar char="§"/>
              <a:tabLst/>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400800" y="1143001"/>
            <a:ext cx="5181600" cy="4983163"/>
          </a:xfrm>
        </p:spPr>
        <p:txBody>
          <a:bodyPr/>
          <a:lstStyle>
            <a:lvl1pPr marL="222250" indent="-222250">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a:xfrm>
            <a:off x="0" y="6553200"/>
            <a:ext cx="609600" cy="304800"/>
          </a:xfrm>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609600" y="6553200"/>
            <a:ext cx="1930400" cy="304800"/>
          </a:xfrm>
        </p:spPr>
        <p:txBody>
          <a:bodyPr/>
          <a:lstStyle/>
          <a:p>
            <a:r>
              <a:rPr lang="en-US" dirty="0"/>
              <a:t>CONFIDENTIAL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181600" cy="4525963"/>
          </a:xfrm>
        </p:spPr>
        <p:txBody>
          <a:bodyPr/>
          <a:lstStyle>
            <a:lvl1pPr marL="222250" indent="-222250">
              <a:defRPr sz="2000"/>
            </a:lvl1pPr>
            <a:lvl2pPr marL="457200" indent="-234950">
              <a:buFont typeface="Arial" pitchFamily="34" charset="0"/>
              <a:buChar char="–"/>
              <a:defRPr sz="1800"/>
            </a:lvl2pPr>
            <a:lvl3pPr marL="679450" indent="-222250">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400800" y="1600201"/>
            <a:ext cx="5181600" cy="4525963"/>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Title 1"/>
          <p:cNvSpPr>
            <a:spLocks noGrp="1"/>
          </p:cNvSpPr>
          <p:nvPr>
            <p:ph type="title" hasCustomPrompt="1"/>
          </p:nvPr>
        </p:nvSpPr>
        <p:spPr>
          <a:xfrm>
            <a:off x="1" y="1"/>
            <a:ext cx="12187767" cy="1068387"/>
          </a:xfrm>
        </p:spPr>
        <p:txBody>
          <a:bodyPr lIns="182880" tIns="91440" rIns="182880" bIns="91440"/>
          <a:lstStyle>
            <a:lvl1pPr marL="0">
              <a:lnSpc>
                <a:spcPts val="3300"/>
              </a:lnSpc>
              <a:defRPr baseline="0"/>
            </a:lvl1pPr>
          </a:lstStyle>
          <a:p>
            <a:r>
              <a:rPr lang="en-US" dirty="0"/>
              <a:t>Click to edit Master title style. This one can wrap to two lines. Filler copy added.</a:t>
            </a:r>
          </a:p>
        </p:txBody>
      </p:sp>
      <p:sp>
        <p:nvSpPr>
          <p:cNvPr id="6" name="Slide Number Placeholder 5"/>
          <p:cNvSpPr>
            <a:spLocks noGrp="1"/>
          </p:cNvSpPr>
          <p:nvPr>
            <p:ph type="sldNum" sz="quarter" idx="10"/>
          </p:nvPr>
        </p:nvSpPr>
        <p:spPr/>
        <p:txBody>
          <a:bodyPr/>
          <a:lstStyle/>
          <a:p>
            <a:fld id="{D4325D4D-289E-48C1-B277-2BEB492A7D19}" type="slidenum">
              <a:rPr lang="en-US" smtClean="0"/>
              <a:pPr/>
              <a:t>‹#›</a:t>
            </a:fld>
            <a:endParaRPr lang="en-US" dirty="0"/>
          </a:p>
        </p:txBody>
      </p:sp>
      <p:sp>
        <p:nvSpPr>
          <p:cNvPr id="7" name="Footer Placeholder 6"/>
          <p:cNvSpPr>
            <a:spLocks noGrp="1"/>
          </p:cNvSpPr>
          <p:nvPr>
            <p:ph type="ftr" sz="quarter" idx="11"/>
          </p:nvPr>
        </p:nvSpPr>
        <p:spPr/>
        <p:txBody>
          <a:bodyPr/>
          <a:lstStyle/>
          <a:p>
            <a:r>
              <a:rPr lang="en-US"/>
              <a:t>CONFIDENTIAL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4325D4D-289E-48C1-B277-2BEB492A7D19}"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CONFIDENTIAL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 y="1"/>
            <a:ext cx="12187767" cy="1068387"/>
          </a:xfrm>
        </p:spPr>
        <p:txBody>
          <a:bodyPr lIns="182880" tIns="91440" rIns="182880" bIns="91440"/>
          <a:lstStyle>
            <a:lvl1pPr marL="0">
              <a:lnSpc>
                <a:spcPts val="3300"/>
              </a:lnSpc>
              <a:defRPr baseline="0"/>
            </a:lvl1pPr>
          </a:lstStyle>
          <a:p>
            <a:r>
              <a:rPr lang="en-US" dirty="0"/>
              <a:t>Click to edit Master title style. This one can wrap to two lines. Filler copy added.</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a:t>CONFIDENTIAL</a:t>
            </a:r>
            <a:endParaRPr lang="en-US" dirty="0"/>
          </a:p>
        </p:txBody>
      </p:sp>
      <p:sp>
        <p:nvSpPr>
          <p:cNvPr id="4" name="Rectangle 3"/>
          <p:cNvSpPr/>
          <p:nvPr userDrawn="1"/>
        </p:nvSpPr>
        <p:spPr>
          <a:xfrm>
            <a:off x="0" y="0"/>
            <a:ext cx="12192000" cy="37338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Rectangle 2"/>
          <p:cNvSpPr>
            <a:spLocks noGrp="1" noChangeArrowheads="1"/>
          </p:cNvSpPr>
          <p:nvPr>
            <p:ph type="ctrTitle" hasCustomPrompt="1"/>
          </p:nvPr>
        </p:nvSpPr>
        <p:spPr>
          <a:xfrm>
            <a:off x="609600" y="2743201"/>
            <a:ext cx="8636000" cy="676687"/>
          </a:xfrm>
          <a:noFill/>
        </p:spPr>
        <p:txBody>
          <a:bodyPr/>
          <a:lstStyle>
            <a:lvl1pPr algn="l">
              <a:defRPr sz="2800" b="1">
                <a:solidFill>
                  <a:schemeClr val="bg1"/>
                </a:solidFill>
                <a:latin typeface="Arial"/>
                <a:cs typeface="Arial"/>
              </a:defRPr>
            </a:lvl1pPr>
          </a:lstStyle>
          <a:p>
            <a:r>
              <a:rPr lang="en-US" dirty="0"/>
              <a:t>Click to edit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ith Arcs">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a:t>CONFIDENTIAL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1"/>
            <a:ext cx="12192000" cy="612648"/>
          </a:xfrm>
          <a:prstGeom prst="rect">
            <a:avLst/>
          </a:prstGeom>
          <a:solidFill>
            <a:schemeClr val="accent1">
              <a:lumMod val="50000"/>
            </a:schemeClr>
          </a:solidFill>
          <a:ln w="9525" algn="ctr">
            <a:noFill/>
            <a:miter lim="800000"/>
            <a:headEnd/>
            <a:tailEnd/>
          </a:ln>
        </p:spPr>
        <p:txBody>
          <a:bodyPr vert="horz" wrap="square" lIns="182880" tIns="91440" rIns="182880" bIns="9144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09600" y="1143001"/>
            <a:ext cx="109728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609600" y="6553200"/>
            <a:ext cx="1930400" cy="304800"/>
          </a:xfrm>
          <a:prstGeom prst="rect">
            <a:avLst/>
          </a:prstGeom>
          <a:solidFill>
            <a:srgbClr val="BF311A"/>
          </a:solidFill>
        </p:spPr>
        <p:txBody>
          <a:bodyPr vert="horz" lIns="91440" tIns="45720" rIns="91440" bIns="45720" rtlCol="0" anchor="ctr"/>
          <a:lstStyle>
            <a:lvl1pPr algn="ctr">
              <a:defRPr sz="1200">
                <a:solidFill>
                  <a:schemeClr val="bg1"/>
                </a:solidFill>
              </a:defRPr>
            </a:lvl1pPr>
          </a:lstStyle>
          <a:p>
            <a:r>
              <a:rPr lang="en-US" dirty="0"/>
              <a:t>CONFIDENTIAL</a:t>
            </a:r>
          </a:p>
        </p:txBody>
      </p:sp>
      <p:sp>
        <p:nvSpPr>
          <p:cNvPr id="11" name="Slide Number Placeholder 10"/>
          <p:cNvSpPr>
            <a:spLocks noGrp="1"/>
          </p:cNvSpPr>
          <p:nvPr>
            <p:ph type="sldNum" sz="quarter" idx="4"/>
          </p:nvPr>
        </p:nvSpPr>
        <p:spPr>
          <a:xfrm>
            <a:off x="0" y="6553200"/>
            <a:ext cx="609600" cy="304801"/>
          </a:xfrm>
          <a:prstGeom prst="rect">
            <a:avLst/>
          </a:prstGeom>
          <a:solidFill>
            <a:srgbClr val="04294A"/>
          </a:solidFill>
        </p:spPr>
        <p:txBody>
          <a:bodyPr vert="horz" lIns="91440" tIns="45720" rIns="91440" bIns="45720" rtlCol="0" anchor="ctr"/>
          <a:lstStyle>
            <a:lvl1pPr algn="ctr">
              <a:defRPr sz="1200">
                <a:solidFill>
                  <a:schemeClr val="bg1"/>
                </a:solidFill>
              </a:defRPr>
            </a:lvl1pPr>
          </a:lstStyle>
          <a:p>
            <a:fld id="{D4325D4D-289E-48C1-B277-2BEB492A7D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Lst>
  <p:hf sldNum="0" hdr="0" ftr="0" dt="0"/>
  <p:txStyles>
    <p:title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80988" indent="-280988"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57200" indent="-234950" algn="l" rtl="0" eaLnBrk="1" fontAlgn="base" hangingPunct="1">
        <a:spcBef>
          <a:spcPct val="20000"/>
        </a:spcBef>
        <a:spcAft>
          <a:spcPct val="0"/>
        </a:spcAft>
        <a:buClr>
          <a:schemeClr val="tx2"/>
        </a:buClr>
        <a:buSzPct val="80000"/>
        <a:buFont typeface="Arial" charset="0"/>
        <a:buChar char="–"/>
        <a:defRPr sz="1800">
          <a:solidFill>
            <a:schemeClr val="tx1"/>
          </a:solidFill>
          <a:latin typeface="+mn-lt"/>
          <a:cs typeface="+mn-cs"/>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8.sv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nvPr>
        </p:nvSpPr>
        <p:spPr/>
        <p:txBody>
          <a:bodyPr/>
          <a:lstStyle/>
          <a:p>
            <a:r>
              <a:rPr lang="en-US" dirty="0"/>
              <a:t>Moving Social Science into the Fourth Paradigm:  Opportunity Abounds</a:t>
            </a:r>
          </a:p>
        </p:txBody>
      </p:sp>
      <p:sp>
        <p:nvSpPr>
          <p:cNvPr id="22" name="Text Placeholder 21"/>
          <p:cNvSpPr>
            <a:spLocks noGrp="1"/>
          </p:cNvSpPr>
          <p:nvPr>
            <p:ph type="body" sz="quarter" idx="15"/>
          </p:nvPr>
        </p:nvSpPr>
        <p:spPr>
          <a:xfrm>
            <a:off x="2262554" y="1790700"/>
            <a:ext cx="9245600" cy="685800"/>
          </a:xfrm>
        </p:spPr>
        <p:txBody>
          <a:bodyPr/>
          <a:lstStyle/>
          <a:p>
            <a:r>
              <a:rPr lang="en-US" dirty="0"/>
              <a:t>Craig A. Hill, PhD</a:t>
            </a:r>
          </a:p>
          <a:p>
            <a:r>
              <a:rPr lang="en-US" dirty="0"/>
              <a:t>Senior Vice President:  Survey, Computing, and Statistical Sciences</a:t>
            </a:r>
          </a:p>
        </p:txBody>
      </p:sp>
      <p:pic>
        <p:nvPicPr>
          <p:cNvPr id="2" name="Picture 1">
            <a:extLst>
              <a:ext uri="{FF2B5EF4-FFF2-40B4-BE49-F238E27FC236}">
                <a16:creationId xmlns:a16="http://schemas.microsoft.com/office/drawing/2014/main" id="{FB36E336-0260-4330-9E5D-397275D2ABFB}"/>
              </a:ext>
            </a:extLst>
          </p:cNvPr>
          <p:cNvPicPr>
            <a:picLocks noChangeAspect="1"/>
          </p:cNvPicPr>
          <p:nvPr/>
        </p:nvPicPr>
        <p:blipFill>
          <a:blip r:embed="rId3"/>
          <a:stretch>
            <a:fillRect/>
          </a:stretch>
        </p:blipFill>
        <p:spPr>
          <a:xfrm>
            <a:off x="0" y="2819400"/>
            <a:ext cx="12192000" cy="36751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E231D-6C98-414A-9A0C-0347A66C4A1A}"/>
              </a:ext>
            </a:extLst>
          </p:cNvPr>
          <p:cNvSpPr>
            <a:spLocks noGrp="1"/>
          </p:cNvSpPr>
          <p:nvPr>
            <p:ph type="title"/>
          </p:nvPr>
        </p:nvSpPr>
        <p:spPr/>
        <p:txBody>
          <a:bodyPr/>
          <a:lstStyle/>
          <a:p>
            <a:r>
              <a:rPr lang="en-US" dirty="0"/>
              <a:t>Solution?  Fourth Paradigm:  Data Life Cycle</a:t>
            </a:r>
          </a:p>
        </p:txBody>
      </p:sp>
      <p:sp>
        <p:nvSpPr>
          <p:cNvPr id="4" name="TextBox 3">
            <a:extLst>
              <a:ext uri="{FF2B5EF4-FFF2-40B4-BE49-F238E27FC236}">
                <a16:creationId xmlns:a16="http://schemas.microsoft.com/office/drawing/2014/main" id="{7DC5CCBD-C889-48DE-B12E-0A17C58FE259}"/>
              </a:ext>
            </a:extLst>
          </p:cNvPr>
          <p:cNvSpPr txBox="1"/>
          <p:nvPr/>
        </p:nvSpPr>
        <p:spPr>
          <a:xfrm>
            <a:off x="492369" y="1230923"/>
            <a:ext cx="2145323" cy="3139321"/>
          </a:xfrm>
          <a:prstGeom prst="rect">
            <a:avLst/>
          </a:prstGeom>
          <a:solidFill>
            <a:schemeClr val="bg2">
              <a:lumMod val="20000"/>
              <a:lumOff val="80000"/>
            </a:schemeClr>
          </a:solidFill>
          <a:ln>
            <a:solidFill>
              <a:schemeClr val="bg1">
                <a:lumMod val="50000"/>
              </a:schemeClr>
            </a:solidFill>
          </a:ln>
        </p:spPr>
        <p:txBody>
          <a:bodyPr wrap="square" rtlCol="0">
            <a:spAutoFit/>
          </a:bodyPr>
          <a:lstStyle/>
          <a:p>
            <a:r>
              <a:rPr lang="en-US" b="1" dirty="0"/>
              <a:t>ACQUIRE</a:t>
            </a:r>
          </a:p>
          <a:p>
            <a:r>
              <a:rPr lang="en-US" b="1" dirty="0"/>
              <a:t>(Variety)</a:t>
            </a:r>
          </a:p>
          <a:p>
            <a:endParaRPr lang="en-US" dirty="0"/>
          </a:p>
          <a:p>
            <a:pPr marL="285750" indent="-285750">
              <a:buFont typeface="Arial" panose="020B0604020202020204" pitchFamily="34" charset="0"/>
              <a:buChar char="•"/>
            </a:pPr>
            <a:r>
              <a:rPr lang="en-US" dirty="0">
                <a:solidFill>
                  <a:srgbClr val="FF0000"/>
                </a:solidFill>
              </a:rPr>
              <a:t>Fieldwork</a:t>
            </a:r>
          </a:p>
          <a:p>
            <a:pPr marL="285750" indent="-285750">
              <a:buFont typeface="Arial" panose="020B0604020202020204" pitchFamily="34" charset="0"/>
              <a:buChar char="•"/>
            </a:pPr>
            <a:r>
              <a:rPr lang="en-US" dirty="0">
                <a:solidFill>
                  <a:srgbClr val="FF0000"/>
                </a:solidFill>
              </a:rPr>
              <a:t>Lab</a:t>
            </a:r>
          </a:p>
          <a:p>
            <a:pPr marL="285750" indent="-285750">
              <a:buFont typeface="Arial" panose="020B0604020202020204" pitchFamily="34" charset="0"/>
              <a:buChar char="•"/>
            </a:pPr>
            <a:r>
              <a:rPr lang="en-US" dirty="0">
                <a:solidFill>
                  <a:srgbClr val="FF0000"/>
                </a:solidFill>
              </a:rPr>
              <a:t>Survey</a:t>
            </a:r>
          </a:p>
          <a:p>
            <a:pPr marL="285750" indent="-285750">
              <a:buFont typeface="Arial" panose="020B0604020202020204" pitchFamily="34" charset="0"/>
              <a:buChar char="•"/>
            </a:pPr>
            <a:r>
              <a:rPr lang="en-US" dirty="0">
                <a:solidFill>
                  <a:srgbClr val="FF0000"/>
                </a:solidFill>
              </a:rPr>
              <a:t>IoT</a:t>
            </a:r>
          </a:p>
          <a:p>
            <a:pPr marL="742950" lvl="1" indent="-285750">
              <a:buFont typeface="Arial" panose="020B0604020202020204" pitchFamily="34" charset="0"/>
              <a:buChar char="•"/>
            </a:pPr>
            <a:r>
              <a:rPr lang="en-US" dirty="0">
                <a:solidFill>
                  <a:srgbClr val="FF0000"/>
                </a:solidFill>
              </a:rPr>
              <a:t>Sensors</a:t>
            </a:r>
          </a:p>
          <a:p>
            <a:pPr marL="742950" lvl="1" indent="-285750">
              <a:buFont typeface="Arial" panose="020B0604020202020204" pitchFamily="34" charset="0"/>
              <a:buChar char="•"/>
            </a:pPr>
            <a:r>
              <a:rPr lang="en-US" dirty="0">
                <a:solidFill>
                  <a:srgbClr val="FF0000"/>
                </a:solidFill>
              </a:rPr>
              <a:t>Smart devices</a:t>
            </a:r>
          </a:p>
          <a:p>
            <a:pPr marL="285750" indent="-285750">
              <a:buFont typeface="Arial" panose="020B0604020202020204" pitchFamily="34" charset="0"/>
              <a:buChar char="•"/>
            </a:pPr>
            <a:r>
              <a:rPr lang="en-US" dirty="0">
                <a:solidFill>
                  <a:srgbClr val="FF0000"/>
                </a:solidFill>
              </a:rPr>
              <a:t>UAV/drones</a:t>
            </a:r>
          </a:p>
        </p:txBody>
      </p:sp>
      <p:sp>
        <p:nvSpPr>
          <p:cNvPr id="5" name="TextBox 4">
            <a:extLst>
              <a:ext uri="{FF2B5EF4-FFF2-40B4-BE49-F238E27FC236}">
                <a16:creationId xmlns:a16="http://schemas.microsoft.com/office/drawing/2014/main" id="{DBF43B04-4BA7-4D2F-B603-57A2385B2EB0}"/>
              </a:ext>
            </a:extLst>
          </p:cNvPr>
          <p:cNvSpPr txBox="1"/>
          <p:nvPr/>
        </p:nvSpPr>
        <p:spPr>
          <a:xfrm>
            <a:off x="2790095" y="1243879"/>
            <a:ext cx="1781907" cy="2031325"/>
          </a:xfrm>
          <a:prstGeom prst="rect">
            <a:avLst/>
          </a:prstGeom>
          <a:solidFill>
            <a:schemeClr val="accent1">
              <a:lumMod val="20000"/>
              <a:lumOff val="80000"/>
            </a:schemeClr>
          </a:solidFill>
          <a:ln>
            <a:solidFill>
              <a:schemeClr val="bg1">
                <a:lumMod val="65000"/>
              </a:schemeClr>
            </a:solidFill>
          </a:ln>
        </p:spPr>
        <p:txBody>
          <a:bodyPr wrap="square" rtlCol="0">
            <a:spAutoFit/>
          </a:bodyPr>
          <a:lstStyle/>
          <a:p>
            <a:r>
              <a:rPr lang="en-US" b="1" dirty="0"/>
              <a:t>MUNGE</a:t>
            </a:r>
          </a:p>
          <a:p>
            <a:endParaRPr lang="en-US" dirty="0"/>
          </a:p>
          <a:p>
            <a:pPr marL="285750" indent="-285750">
              <a:buFont typeface="Arial" panose="020B0604020202020204" pitchFamily="34" charset="0"/>
              <a:buChar char="•"/>
            </a:pPr>
            <a:r>
              <a:rPr lang="en-US" dirty="0">
                <a:solidFill>
                  <a:srgbClr val="002060"/>
                </a:solidFill>
              </a:rPr>
              <a:t>Organize</a:t>
            </a:r>
          </a:p>
          <a:p>
            <a:pPr marL="285750" indent="-285750">
              <a:buFont typeface="Arial" panose="020B0604020202020204" pitchFamily="34" charset="0"/>
              <a:buChar char="•"/>
            </a:pPr>
            <a:r>
              <a:rPr lang="en-US" dirty="0">
                <a:solidFill>
                  <a:srgbClr val="002060"/>
                </a:solidFill>
              </a:rPr>
              <a:t>Filter</a:t>
            </a:r>
          </a:p>
          <a:p>
            <a:pPr marL="285750" indent="-285750">
              <a:buFont typeface="Arial" panose="020B0604020202020204" pitchFamily="34" charset="0"/>
              <a:buChar char="•"/>
            </a:pPr>
            <a:r>
              <a:rPr lang="en-US" dirty="0">
                <a:solidFill>
                  <a:srgbClr val="002060"/>
                </a:solidFill>
              </a:rPr>
              <a:t>Clean</a:t>
            </a:r>
          </a:p>
          <a:p>
            <a:pPr marL="285750" indent="-285750">
              <a:buFont typeface="Arial" panose="020B0604020202020204" pitchFamily="34" charset="0"/>
              <a:buChar char="•"/>
            </a:pPr>
            <a:r>
              <a:rPr lang="en-US" dirty="0">
                <a:solidFill>
                  <a:srgbClr val="002060"/>
                </a:solidFill>
              </a:rPr>
              <a:t>Annotate</a:t>
            </a:r>
          </a:p>
          <a:p>
            <a:pPr marL="285750" indent="-285750">
              <a:buFont typeface="Arial" panose="020B0604020202020204" pitchFamily="34" charset="0"/>
              <a:buChar char="•"/>
            </a:pPr>
            <a:r>
              <a:rPr lang="en-US" dirty="0">
                <a:solidFill>
                  <a:srgbClr val="002060"/>
                </a:solidFill>
              </a:rPr>
              <a:t>Label</a:t>
            </a:r>
          </a:p>
        </p:txBody>
      </p:sp>
      <p:sp>
        <p:nvSpPr>
          <p:cNvPr id="6" name="TextBox 5">
            <a:extLst>
              <a:ext uri="{FF2B5EF4-FFF2-40B4-BE49-F238E27FC236}">
                <a16:creationId xmlns:a16="http://schemas.microsoft.com/office/drawing/2014/main" id="{CE5331D3-66D4-422C-A61D-772F4DE4DFB5}"/>
              </a:ext>
            </a:extLst>
          </p:cNvPr>
          <p:cNvSpPr txBox="1"/>
          <p:nvPr/>
        </p:nvSpPr>
        <p:spPr>
          <a:xfrm>
            <a:off x="4724403" y="1230923"/>
            <a:ext cx="2051538" cy="2585323"/>
          </a:xfrm>
          <a:prstGeom prst="rect">
            <a:avLst/>
          </a:prstGeom>
          <a:solidFill>
            <a:schemeClr val="accent2">
              <a:lumMod val="40000"/>
              <a:lumOff val="60000"/>
            </a:schemeClr>
          </a:solidFill>
          <a:ln>
            <a:solidFill>
              <a:schemeClr val="bg1">
                <a:lumMod val="65000"/>
              </a:schemeClr>
            </a:solidFill>
          </a:ln>
        </p:spPr>
        <p:txBody>
          <a:bodyPr wrap="square" rtlCol="0">
            <a:spAutoFit/>
          </a:bodyPr>
          <a:lstStyle/>
          <a:p>
            <a:r>
              <a:rPr lang="en-US" b="1" dirty="0"/>
              <a:t>USE/RE-USE</a:t>
            </a:r>
          </a:p>
          <a:p>
            <a:endParaRPr lang="en-US" dirty="0"/>
          </a:p>
          <a:p>
            <a:pPr marL="285750" indent="-285750">
              <a:buFont typeface="Arial" panose="020B0604020202020204" pitchFamily="34" charset="0"/>
              <a:buChar char="•"/>
            </a:pPr>
            <a:r>
              <a:rPr lang="en-US" dirty="0">
                <a:solidFill>
                  <a:srgbClr val="FF0000"/>
                </a:solidFill>
              </a:rPr>
              <a:t>Analyze</a:t>
            </a:r>
          </a:p>
          <a:p>
            <a:pPr marL="285750" indent="-285750">
              <a:buFont typeface="Arial" panose="020B0604020202020204" pitchFamily="34" charset="0"/>
              <a:buChar char="•"/>
            </a:pPr>
            <a:r>
              <a:rPr lang="en-US" dirty="0">
                <a:solidFill>
                  <a:srgbClr val="FF0000"/>
                </a:solidFill>
              </a:rPr>
              <a:t>Model</a:t>
            </a:r>
          </a:p>
          <a:p>
            <a:pPr marL="285750" indent="-285750">
              <a:buFont typeface="Arial" panose="020B0604020202020204" pitchFamily="34" charset="0"/>
              <a:buChar char="•"/>
            </a:pPr>
            <a:r>
              <a:rPr lang="en-US" dirty="0">
                <a:solidFill>
                  <a:srgbClr val="FF0000"/>
                </a:solidFill>
              </a:rPr>
              <a:t>Derive</a:t>
            </a:r>
          </a:p>
          <a:p>
            <a:pPr marL="285750" indent="-285750">
              <a:buFont typeface="Arial" panose="020B0604020202020204" pitchFamily="34" charset="0"/>
              <a:buChar char="•"/>
            </a:pPr>
            <a:r>
              <a:rPr lang="en-US" dirty="0">
                <a:solidFill>
                  <a:srgbClr val="002060"/>
                </a:solidFill>
              </a:rPr>
              <a:t>Visualize</a:t>
            </a:r>
          </a:p>
          <a:p>
            <a:pPr marL="285750" indent="-285750">
              <a:buFont typeface="Arial" panose="020B0604020202020204" pitchFamily="34" charset="0"/>
              <a:buChar char="•"/>
            </a:pPr>
            <a:r>
              <a:rPr lang="en-US" dirty="0">
                <a:solidFill>
                  <a:srgbClr val="002060"/>
                </a:solidFill>
              </a:rPr>
              <a:t>Training set</a:t>
            </a:r>
          </a:p>
          <a:p>
            <a:pPr marL="285750" indent="-285750">
              <a:buFont typeface="Arial" panose="020B0604020202020204" pitchFamily="34" charset="0"/>
              <a:buChar char="•"/>
            </a:pPr>
            <a:r>
              <a:rPr lang="en-US" dirty="0">
                <a:solidFill>
                  <a:srgbClr val="002060"/>
                </a:solidFill>
              </a:rPr>
              <a:t>Algorithmize</a:t>
            </a:r>
          </a:p>
          <a:p>
            <a:pPr marL="742950" lvl="1" indent="-285750">
              <a:buFont typeface="Arial" panose="020B0604020202020204" pitchFamily="34" charset="0"/>
              <a:buChar char="•"/>
            </a:pPr>
            <a:r>
              <a:rPr lang="en-US" dirty="0">
                <a:solidFill>
                  <a:srgbClr val="002060"/>
                </a:solidFill>
              </a:rPr>
              <a:t>AI/ML</a:t>
            </a:r>
          </a:p>
        </p:txBody>
      </p:sp>
      <p:sp>
        <p:nvSpPr>
          <p:cNvPr id="7" name="TextBox 6">
            <a:extLst>
              <a:ext uri="{FF2B5EF4-FFF2-40B4-BE49-F238E27FC236}">
                <a16:creationId xmlns:a16="http://schemas.microsoft.com/office/drawing/2014/main" id="{FF5CF35F-CA78-4413-BDB3-137560A98BC6}"/>
              </a:ext>
            </a:extLst>
          </p:cNvPr>
          <p:cNvSpPr txBox="1"/>
          <p:nvPr/>
        </p:nvSpPr>
        <p:spPr>
          <a:xfrm>
            <a:off x="6928343" y="1230923"/>
            <a:ext cx="2356338" cy="3139321"/>
          </a:xfrm>
          <a:prstGeom prst="rect">
            <a:avLst/>
          </a:prstGeom>
          <a:solidFill>
            <a:schemeClr val="accent5">
              <a:lumMod val="40000"/>
              <a:lumOff val="60000"/>
            </a:schemeClr>
          </a:solidFill>
          <a:ln>
            <a:solidFill>
              <a:schemeClr val="bg1">
                <a:lumMod val="65000"/>
              </a:schemeClr>
            </a:solidFill>
          </a:ln>
        </p:spPr>
        <p:txBody>
          <a:bodyPr wrap="square" rtlCol="0">
            <a:spAutoFit/>
          </a:bodyPr>
          <a:lstStyle/>
          <a:p>
            <a:r>
              <a:rPr lang="en-US" b="1" dirty="0"/>
              <a:t>DISSEMINATE</a:t>
            </a:r>
          </a:p>
          <a:p>
            <a:endParaRPr lang="en-US" dirty="0"/>
          </a:p>
          <a:p>
            <a:pPr marL="285750" indent="-285750">
              <a:buFont typeface="Arial" panose="020B0604020202020204" pitchFamily="34" charset="0"/>
              <a:buChar char="•"/>
            </a:pPr>
            <a:r>
              <a:rPr lang="en-US" dirty="0">
                <a:solidFill>
                  <a:srgbClr val="FF0000"/>
                </a:solidFill>
              </a:rPr>
              <a:t>Publish</a:t>
            </a:r>
          </a:p>
          <a:p>
            <a:pPr marL="285750" indent="-285750">
              <a:buFont typeface="Arial" panose="020B0604020202020204" pitchFamily="34" charset="0"/>
              <a:buChar char="•"/>
            </a:pPr>
            <a:r>
              <a:rPr lang="en-US" dirty="0">
                <a:solidFill>
                  <a:srgbClr val="FF0000"/>
                </a:solidFill>
              </a:rPr>
              <a:t>Patent/IP</a:t>
            </a:r>
          </a:p>
          <a:p>
            <a:pPr marL="285750" indent="-285750">
              <a:buFont typeface="Arial" panose="020B0604020202020204" pitchFamily="34" charset="0"/>
              <a:buChar char="•"/>
            </a:pPr>
            <a:r>
              <a:rPr lang="en-US" dirty="0">
                <a:solidFill>
                  <a:srgbClr val="002060"/>
                </a:solidFill>
              </a:rPr>
              <a:t>Portals</a:t>
            </a:r>
          </a:p>
          <a:p>
            <a:pPr marL="285750" indent="-285750">
              <a:buFont typeface="Arial" panose="020B0604020202020204" pitchFamily="34" charset="0"/>
              <a:buChar char="•"/>
            </a:pPr>
            <a:r>
              <a:rPr lang="en-US" dirty="0">
                <a:solidFill>
                  <a:srgbClr val="002060"/>
                </a:solidFill>
              </a:rPr>
              <a:t>DBs</a:t>
            </a:r>
          </a:p>
          <a:p>
            <a:pPr marL="285750" indent="-285750">
              <a:buFont typeface="Arial" panose="020B0604020202020204" pitchFamily="34" charset="0"/>
              <a:buChar char="•"/>
            </a:pPr>
            <a:r>
              <a:rPr lang="en-US" dirty="0">
                <a:solidFill>
                  <a:srgbClr val="002060"/>
                </a:solidFill>
              </a:rPr>
              <a:t>Repository</a:t>
            </a:r>
          </a:p>
          <a:p>
            <a:pPr marL="285750" indent="-285750">
              <a:buFont typeface="Arial" panose="020B0604020202020204" pitchFamily="34" charset="0"/>
              <a:buChar char="•"/>
            </a:pPr>
            <a:r>
              <a:rPr lang="en-US" dirty="0">
                <a:solidFill>
                  <a:srgbClr val="002060"/>
                </a:solidFill>
              </a:rPr>
              <a:t>Share</a:t>
            </a:r>
          </a:p>
          <a:p>
            <a:pPr marL="742950" lvl="1" indent="-285750">
              <a:buFont typeface="Arial" panose="020B0604020202020204" pitchFamily="34" charset="0"/>
              <a:buChar char="•"/>
            </a:pPr>
            <a:r>
              <a:rPr lang="en-US" dirty="0">
                <a:solidFill>
                  <a:srgbClr val="002060"/>
                </a:solidFill>
              </a:rPr>
              <a:t>Code</a:t>
            </a:r>
          </a:p>
          <a:p>
            <a:pPr marL="742950" lvl="1" indent="-285750">
              <a:buFont typeface="Arial" panose="020B0604020202020204" pitchFamily="34" charset="0"/>
              <a:buChar char="•"/>
            </a:pPr>
            <a:r>
              <a:rPr lang="en-US" dirty="0">
                <a:solidFill>
                  <a:srgbClr val="002060"/>
                </a:solidFill>
              </a:rPr>
              <a:t>Workflow</a:t>
            </a:r>
          </a:p>
          <a:p>
            <a:pPr marL="742950" lvl="1" indent="-285750">
              <a:buFont typeface="Arial" panose="020B0604020202020204" pitchFamily="34" charset="0"/>
              <a:buChar char="•"/>
            </a:pPr>
            <a:r>
              <a:rPr lang="en-US" dirty="0">
                <a:solidFill>
                  <a:srgbClr val="002060"/>
                </a:solidFill>
              </a:rPr>
              <a:t>Data</a:t>
            </a:r>
          </a:p>
        </p:txBody>
      </p:sp>
      <p:sp>
        <p:nvSpPr>
          <p:cNvPr id="8" name="TextBox 7">
            <a:extLst>
              <a:ext uri="{FF2B5EF4-FFF2-40B4-BE49-F238E27FC236}">
                <a16:creationId xmlns:a16="http://schemas.microsoft.com/office/drawing/2014/main" id="{9356BF26-981A-4C88-A9F2-2AFBEA57B9D3}"/>
              </a:ext>
            </a:extLst>
          </p:cNvPr>
          <p:cNvSpPr txBox="1"/>
          <p:nvPr/>
        </p:nvSpPr>
        <p:spPr>
          <a:xfrm>
            <a:off x="9472246" y="1230923"/>
            <a:ext cx="2227385" cy="2862322"/>
          </a:xfrm>
          <a:prstGeom prst="rect">
            <a:avLst/>
          </a:prstGeom>
          <a:solidFill>
            <a:schemeClr val="accent6">
              <a:lumMod val="20000"/>
              <a:lumOff val="80000"/>
            </a:schemeClr>
          </a:solidFill>
          <a:ln>
            <a:solidFill>
              <a:schemeClr val="bg1">
                <a:lumMod val="65000"/>
              </a:schemeClr>
            </a:solidFill>
          </a:ln>
        </p:spPr>
        <p:txBody>
          <a:bodyPr wrap="square" rtlCol="0">
            <a:spAutoFit/>
          </a:bodyPr>
          <a:lstStyle/>
          <a:p>
            <a:r>
              <a:rPr lang="en-US" b="1" dirty="0"/>
              <a:t>STEWARD (Volume)</a:t>
            </a:r>
          </a:p>
          <a:p>
            <a:endParaRPr lang="en-US" dirty="0"/>
          </a:p>
          <a:p>
            <a:pPr marL="285750" indent="-285750">
              <a:buFont typeface="Arial" panose="020B0604020202020204" pitchFamily="34" charset="0"/>
              <a:buChar char="•"/>
            </a:pPr>
            <a:r>
              <a:rPr lang="en-US" dirty="0">
                <a:solidFill>
                  <a:srgbClr val="00B050"/>
                </a:solidFill>
              </a:rPr>
              <a:t>Discoverable</a:t>
            </a:r>
          </a:p>
          <a:p>
            <a:pPr marL="285750" indent="-285750">
              <a:buFont typeface="Arial" panose="020B0604020202020204" pitchFamily="34" charset="0"/>
              <a:buChar char="•"/>
            </a:pPr>
            <a:r>
              <a:rPr lang="en-US" dirty="0">
                <a:solidFill>
                  <a:srgbClr val="00B050"/>
                </a:solidFill>
              </a:rPr>
              <a:t>Store</a:t>
            </a:r>
          </a:p>
          <a:p>
            <a:pPr marL="742950" lvl="1" indent="-285750">
              <a:buFont typeface="Arial" panose="020B0604020202020204" pitchFamily="34" charset="0"/>
              <a:buChar char="•"/>
            </a:pPr>
            <a:r>
              <a:rPr lang="en-US" dirty="0">
                <a:solidFill>
                  <a:srgbClr val="00B050"/>
                </a:solidFill>
              </a:rPr>
              <a:t>Subset</a:t>
            </a:r>
          </a:p>
          <a:p>
            <a:pPr marL="742950" lvl="1" indent="-285750">
              <a:buFont typeface="Arial" panose="020B0604020202020204" pitchFamily="34" charset="0"/>
              <a:buChar char="•"/>
            </a:pPr>
            <a:r>
              <a:rPr lang="en-US" dirty="0">
                <a:solidFill>
                  <a:srgbClr val="00B050"/>
                </a:solidFill>
              </a:rPr>
              <a:t>Compress</a:t>
            </a:r>
          </a:p>
          <a:p>
            <a:pPr marL="285750" indent="-285750">
              <a:buFont typeface="Arial" panose="020B0604020202020204" pitchFamily="34" charset="0"/>
              <a:buChar char="•"/>
            </a:pPr>
            <a:r>
              <a:rPr lang="en-US" dirty="0">
                <a:solidFill>
                  <a:srgbClr val="00B050"/>
                </a:solidFill>
              </a:rPr>
              <a:t>Index</a:t>
            </a:r>
          </a:p>
          <a:p>
            <a:pPr marL="285750" indent="-285750">
              <a:buFont typeface="Arial" panose="020B0604020202020204" pitchFamily="34" charset="0"/>
              <a:buChar char="•"/>
            </a:pPr>
            <a:r>
              <a:rPr lang="en-US" dirty="0">
                <a:solidFill>
                  <a:srgbClr val="00B050"/>
                </a:solidFill>
              </a:rPr>
              <a:t>Curate</a:t>
            </a:r>
          </a:p>
          <a:p>
            <a:pPr marL="285750" indent="-285750">
              <a:buFont typeface="Arial" panose="020B0604020202020204" pitchFamily="34" charset="0"/>
              <a:buChar char="•"/>
            </a:pPr>
            <a:r>
              <a:rPr lang="en-US" dirty="0">
                <a:solidFill>
                  <a:srgbClr val="00B050"/>
                </a:solidFill>
              </a:rPr>
              <a:t>Destroy</a:t>
            </a:r>
          </a:p>
        </p:txBody>
      </p:sp>
      <p:sp>
        <p:nvSpPr>
          <p:cNvPr id="9" name="TextBox 8">
            <a:extLst>
              <a:ext uri="{FF2B5EF4-FFF2-40B4-BE49-F238E27FC236}">
                <a16:creationId xmlns:a16="http://schemas.microsoft.com/office/drawing/2014/main" id="{6D3D5720-5081-46FC-A5F5-7CD2DD871862}"/>
              </a:ext>
            </a:extLst>
          </p:cNvPr>
          <p:cNvSpPr txBox="1"/>
          <p:nvPr/>
        </p:nvSpPr>
        <p:spPr>
          <a:xfrm>
            <a:off x="586154" y="4404829"/>
            <a:ext cx="10902461" cy="368962"/>
          </a:xfrm>
          <a:prstGeom prst="rect">
            <a:avLst/>
          </a:prstGeom>
          <a:pattFill prst="pct90">
            <a:fgClr>
              <a:schemeClr val="accent1"/>
            </a:fgClr>
            <a:bgClr>
              <a:schemeClr val="bg2">
                <a:lumMod val="20000"/>
                <a:lumOff val="80000"/>
              </a:schemeClr>
            </a:bgClr>
          </a:pattFill>
          <a:ln>
            <a:solidFill>
              <a:schemeClr val="bg1">
                <a:lumMod val="50000"/>
              </a:schemeClr>
            </a:solidFill>
          </a:ln>
        </p:spPr>
        <p:txBody>
          <a:bodyPr wrap="square" rtlCol="0">
            <a:spAutoFit/>
          </a:bodyPr>
          <a:lstStyle/>
          <a:p>
            <a:pPr algn="ctr"/>
            <a:r>
              <a:rPr lang="en-US" dirty="0">
                <a:solidFill>
                  <a:schemeClr val="bg1"/>
                </a:solidFill>
              </a:rPr>
              <a:t>INTEGRATE:  “Data Lake”/Platform </a:t>
            </a:r>
            <a:r>
              <a:rPr lang="en-US" sz="1400" dirty="0">
                <a:solidFill>
                  <a:schemeClr val="bg1"/>
                </a:solidFill>
              </a:rPr>
              <a:t>(managed, governed set of data/software/tools)</a:t>
            </a:r>
          </a:p>
        </p:txBody>
      </p:sp>
      <p:sp>
        <p:nvSpPr>
          <p:cNvPr id="11" name="Speech Bubble: Oval 10">
            <a:extLst>
              <a:ext uri="{FF2B5EF4-FFF2-40B4-BE49-F238E27FC236}">
                <a16:creationId xmlns:a16="http://schemas.microsoft.com/office/drawing/2014/main" id="{7B6B3770-96AF-461D-A12A-75931291C361}"/>
              </a:ext>
            </a:extLst>
          </p:cNvPr>
          <p:cNvSpPr/>
          <p:nvPr/>
        </p:nvSpPr>
        <p:spPr bwMode="auto">
          <a:xfrm rot="21299965">
            <a:off x="11351587" y="2776077"/>
            <a:ext cx="806603" cy="811003"/>
          </a:xfrm>
          <a:prstGeom prst="wedgeEllipseCallout">
            <a:avLst>
              <a:gd name="adj1" fmla="val -144108"/>
              <a:gd name="adj2" fmla="val 21568"/>
            </a:avLst>
          </a:prstGeom>
          <a:solidFill>
            <a:schemeClr val="bg2">
              <a:lumMod val="20000"/>
              <a:lumOff val="80000"/>
            </a:schemeClr>
          </a:solidFill>
          <a:ln w="9525" cap="flat" cmpd="sng" algn="ctr">
            <a:solidFill>
              <a:schemeClr val="tx2">
                <a:lumMod val="85000"/>
                <a:lumOff val="1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ヒラギノ角ゴ Pro W3" pitchFamily="1" charset="-128"/>
              </a:rPr>
              <a:t>“The Long Tail”</a:t>
            </a:r>
          </a:p>
        </p:txBody>
      </p:sp>
      <p:sp>
        <p:nvSpPr>
          <p:cNvPr id="12" name="TextBox 11">
            <a:extLst>
              <a:ext uri="{FF2B5EF4-FFF2-40B4-BE49-F238E27FC236}">
                <a16:creationId xmlns:a16="http://schemas.microsoft.com/office/drawing/2014/main" id="{19DD20C8-F9C1-44D1-82C7-38E3DF555A64}"/>
              </a:ext>
            </a:extLst>
          </p:cNvPr>
          <p:cNvSpPr txBox="1"/>
          <p:nvPr/>
        </p:nvSpPr>
        <p:spPr>
          <a:xfrm>
            <a:off x="492369" y="879231"/>
            <a:ext cx="93785" cy="140677"/>
          </a:xfrm>
          <a:prstGeom prst="rect">
            <a:avLst/>
          </a:prstGeom>
          <a:solidFill>
            <a:srgbClr val="FF0000"/>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9FF9B4C3-523A-4CB1-B6B1-FA3D865158A3}"/>
              </a:ext>
            </a:extLst>
          </p:cNvPr>
          <p:cNvSpPr txBox="1"/>
          <p:nvPr/>
        </p:nvSpPr>
        <p:spPr>
          <a:xfrm>
            <a:off x="738554" y="795680"/>
            <a:ext cx="1805354" cy="307777"/>
          </a:xfrm>
          <a:prstGeom prst="rect">
            <a:avLst/>
          </a:prstGeom>
          <a:noFill/>
        </p:spPr>
        <p:txBody>
          <a:bodyPr wrap="square" rtlCol="0">
            <a:spAutoFit/>
          </a:bodyPr>
          <a:lstStyle/>
          <a:p>
            <a:r>
              <a:rPr lang="en-US" sz="1400" dirty="0"/>
              <a:t>Domain Scientists</a:t>
            </a:r>
          </a:p>
        </p:txBody>
      </p:sp>
      <p:sp>
        <p:nvSpPr>
          <p:cNvPr id="14" name="TextBox 13">
            <a:extLst>
              <a:ext uri="{FF2B5EF4-FFF2-40B4-BE49-F238E27FC236}">
                <a16:creationId xmlns:a16="http://schemas.microsoft.com/office/drawing/2014/main" id="{483E3206-CC34-4D31-868E-B2695BF598A0}"/>
              </a:ext>
            </a:extLst>
          </p:cNvPr>
          <p:cNvSpPr txBox="1"/>
          <p:nvPr/>
        </p:nvSpPr>
        <p:spPr>
          <a:xfrm>
            <a:off x="2790094" y="879231"/>
            <a:ext cx="93785" cy="140677"/>
          </a:xfrm>
          <a:prstGeom prst="rect">
            <a:avLst/>
          </a:prstGeom>
          <a:solidFill>
            <a:srgbClr val="002060"/>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AAD80B6B-3739-409A-9244-897D7DCF300F}"/>
              </a:ext>
            </a:extLst>
          </p:cNvPr>
          <p:cNvSpPr txBox="1"/>
          <p:nvPr/>
        </p:nvSpPr>
        <p:spPr>
          <a:xfrm>
            <a:off x="2977663" y="803262"/>
            <a:ext cx="2403230" cy="307777"/>
          </a:xfrm>
          <a:prstGeom prst="rect">
            <a:avLst/>
          </a:prstGeom>
          <a:noFill/>
        </p:spPr>
        <p:txBody>
          <a:bodyPr wrap="square" rtlCol="0">
            <a:spAutoFit/>
          </a:bodyPr>
          <a:lstStyle/>
          <a:p>
            <a:r>
              <a:rPr lang="en-US" sz="1400" dirty="0"/>
              <a:t>Computer/Data Scientists</a:t>
            </a:r>
          </a:p>
        </p:txBody>
      </p:sp>
      <p:sp>
        <p:nvSpPr>
          <p:cNvPr id="16" name="TextBox 15">
            <a:extLst>
              <a:ext uri="{FF2B5EF4-FFF2-40B4-BE49-F238E27FC236}">
                <a16:creationId xmlns:a16="http://schemas.microsoft.com/office/drawing/2014/main" id="{6F1716B0-C845-4BB7-8FF6-CC0ADEDA8B18}"/>
              </a:ext>
            </a:extLst>
          </p:cNvPr>
          <p:cNvSpPr txBox="1"/>
          <p:nvPr/>
        </p:nvSpPr>
        <p:spPr>
          <a:xfrm>
            <a:off x="5474677" y="909311"/>
            <a:ext cx="102577" cy="95678"/>
          </a:xfrm>
          <a:prstGeom prst="rect">
            <a:avLst/>
          </a:prstGeom>
          <a:solidFill>
            <a:srgbClr val="00B050"/>
          </a:solidFill>
        </p:spPr>
        <p:txBody>
          <a:bodyPr wrap="square" rtlCol="0">
            <a:spAutoFit/>
          </a:bodyPr>
          <a:lstStyle/>
          <a:p>
            <a:endParaRPr lang="en-US" dirty="0"/>
          </a:p>
        </p:txBody>
      </p:sp>
      <p:sp>
        <p:nvSpPr>
          <p:cNvPr id="17" name="TextBox 16">
            <a:extLst>
              <a:ext uri="{FF2B5EF4-FFF2-40B4-BE49-F238E27FC236}">
                <a16:creationId xmlns:a16="http://schemas.microsoft.com/office/drawing/2014/main" id="{962F664A-F70D-47D5-9875-EE76CE03AD38}"/>
              </a:ext>
            </a:extLst>
          </p:cNvPr>
          <p:cNvSpPr txBox="1"/>
          <p:nvPr/>
        </p:nvSpPr>
        <p:spPr>
          <a:xfrm>
            <a:off x="5503987" y="751966"/>
            <a:ext cx="3557956" cy="369332"/>
          </a:xfrm>
          <a:prstGeom prst="rect">
            <a:avLst/>
          </a:prstGeom>
          <a:noFill/>
        </p:spPr>
        <p:txBody>
          <a:bodyPr wrap="square" rtlCol="0">
            <a:spAutoFit/>
          </a:bodyPr>
          <a:lstStyle/>
          <a:p>
            <a:r>
              <a:rPr lang="en-US" dirty="0"/>
              <a:t> </a:t>
            </a:r>
            <a:r>
              <a:rPr lang="en-US" sz="1400" dirty="0"/>
              <a:t>Library Sci/Informatics/Data Engineers</a:t>
            </a:r>
          </a:p>
        </p:txBody>
      </p:sp>
      <p:sp>
        <p:nvSpPr>
          <p:cNvPr id="18" name="TextBox 17">
            <a:extLst>
              <a:ext uri="{FF2B5EF4-FFF2-40B4-BE49-F238E27FC236}">
                <a16:creationId xmlns:a16="http://schemas.microsoft.com/office/drawing/2014/main" id="{E95F25E9-5D9C-46A4-A41E-BEBEDF0B6C1A}"/>
              </a:ext>
            </a:extLst>
          </p:cNvPr>
          <p:cNvSpPr txBox="1"/>
          <p:nvPr/>
        </p:nvSpPr>
        <p:spPr>
          <a:xfrm>
            <a:off x="492370" y="4826675"/>
            <a:ext cx="11207262" cy="2031325"/>
          </a:xfrm>
          <a:prstGeom prst="rect">
            <a:avLst/>
          </a:prstGeom>
          <a:solidFill>
            <a:srgbClr val="FFFFCC"/>
          </a:solidFill>
          <a:ln>
            <a:solidFill>
              <a:schemeClr val="bg1">
                <a:lumMod val="50000"/>
              </a:schemeClr>
            </a:solidFill>
          </a:ln>
        </p:spPr>
        <p:txBody>
          <a:bodyPr wrap="square" rtlCol="0">
            <a:spAutoFit/>
          </a:bodyPr>
          <a:lstStyle/>
          <a:p>
            <a:r>
              <a:rPr lang="en-US" dirty="0"/>
              <a:t>CHALLENGES (or, should I say, “opportunities”)</a:t>
            </a:r>
          </a:p>
          <a:p>
            <a:pPr marL="285750" indent="-285750">
              <a:buFont typeface="Arial" panose="020B0604020202020204" pitchFamily="34" charset="0"/>
              <a:buChar char="•"/>
            </a:pPr>
            <a:r>
              <a:rPr lang="en-US" dirty="0"/>
              <a:t>Bridge the gap between silos</a:t>
            </a:r>
          </a:p>
          <a:p>
            <a:pPr marL="285750" indent="-285750">
              <a:buFont typeface="Arial" panose="020B0604020202020204" pitchFamily="34" charset="0"/>
              <a:buChar char="•"/>
            </a:pPr>
            <a:r>
              <a:rPr lang="en-US" dirty="0"/>
              <a:t>Treat the “data life cycle” as an </a:t>
            </a:r>
            <a:r>
              <a:rPr lang="en-US" i="1" dirty="0"/>
              <a:t>outcome</a:t>
            </a:r>
            <a:r>
              <a:rPr lang="en-US" dirty="0"/>
              <a:t> itself</a:t>
            </a:r>
          </a:p>
          <a:p>
            <a:pPr marL="285750" indent="-285750">
              <a:buFont typeface="Arial" panose="020B0604020202020204" pitchFamily="34" charset="0"/>
              <a:buChar char="•"/>
            </a:pPr>
            <a:r>
              <a:rPr lang="en-US" dirty="0"/>
              <a:t>Privacy/ethics</a:t>
            </a:r>
          </a:p>
          <a:p>
            <a:pPr marL="285750" indent="-285750">
              <a:buFont typeface="Arial" panose="020B0604020202020204" pitchFamily="34" charset="0"/>
              <a:buChar char="•"/>
            </a:pPr>
            <a:r>
              <a:rPr lang="en-US" dirty="0"/>
              <a:t>Uncertainty characterization/quantification (causal inference)</a:t>
            </a:r>
          </a:p>
          <a:p>
            <a:pPr marL="285750" indent="-285750">
              <a:buFont typeface="Arial" panose="020B0604020202020204" pitchFamily="34" charset="0"/>
              <a:buChar char="•"/>
            </a:pPr>
            <a:r>
              <a:rPr lang="en-US" dirty="0"/>
              <a:t>Reproducibility</a:t>
            </a:r>
          </a:p>
          <a:p>
            <a:pPr marL="285750" indent="-285750">
              <a:buFont typeface="Arial" panose="020B0604020202020204" pitchFamily="34" charset="0"/>
              <a:buChar char="•"/>
            </a:pPr>
            <a:r>
              <a:rPr lang="en-US" dirty="0"/>
              <a:t>Algorithm assessment</a:t>
            </a:r>
          </a:p>
        </p:txBody>
      </p:sp>
    </p:spTree>
    <p:extLst>
      <p:ext uri="{BB962C8B-B14F-4D97-AF65-F5344CB8AC3E}">
        <p14:creationId xmlns:p14="http://schemas.microsoft.com/office/powerpoint/2010/main" val="289310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Future:  Data-</a:t>
            </a:r>
            <a:r>
              <a:rPr lang="en-US" i="1" dirty="0"/>
              <a:t>enabled</a:t>
            </a:r>
            <a:r>
              <a:rPr lang="en-US" dirty="0"/>
              <a:t> science</a:t>
            </a:r>
          </a:p>
        </p:txBody>
      </p:sp>
      <p:pic>
        <p:nvPicPr>
          <p:cNvPr id="3" name="Picture 2">
            <a:extLst>
              <a:ext uri="{FF2B5EF4-FFF2-40B4-BE49-F238E27FC236}">
                <a16:creationId xmlns:a16="http://schemas.microsoft.com/office/drawing/2014/main" id="{A8F10EF1-E5E9-4904-8317-E424AD368021}"/>
              </a:ext>
            </a:extLst>
          </p:cNvPr>
          <p:cNvPicPr>
            <a:picLocks noChangeAspect="1"/>
          </p:cNvPicPr>
          <p:nvPr/>
        </p:nvPicPr>
        <p:blipFill>
          <a:blip r:embed="rId2"/>
          <a:stretch>
            <a:fillRect/>
          </a:stretch>
        </p:blipFill>
        <p:spPr>
          <a:xfrm>
            <a:off x="8135815" y="93785"/>
            <a:ext cx="4056184" cy="2403231"/>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6169" y="1825869"/>
            <a:ext cx="8610600" cy="4800599"/>
          </a:xfrm>
        </p:spPr>
      </p:pic>
    </p:spTree>
    <p:extLst>
      <p:ext uri="{BB962C8B-B14F-4D97-AF65-F5344CB8AC3E}">
        <p14:creationId xmlns:p14="http://schemas.microsoft.com/office/powerpoint/2010/main" val="2439848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81D05-6976-42FA-B2AD-7D3B728F7F1D}"/>
              </a:ext>
            </a:extLst>
          </p:cNvPr>
          <p:cNvSpPr>
            <a:spLocks noGrp="1"/>
          </p:cNvSpPr>
          <p:nvPr>
            <p:ph type="title"/>
          </p:nvPr>
        </p:nvSpPr>
        <p:spPr/>
        <p:txBody>
          <a:bodyPr/>
          <a:lstStyle/>
          <a:p>
            <a:r>
              <a:rPr lang="en-US" dirty="0"/>
              <a:t>1, 2, 7, 8, 9, 10…</a:t>
            </a:r>
          </a:p>
        </p:txBody>
      </p:sp>
      <p:pic>
        <p:nvPicPr>
          <p:cNvPr id="4" name="Content Placeholder 3">
            <a:extLst>
              <a:ext uri="{FF2B5EF4-FFF2-40B4-BE49-F238E27FC236}">
                <a16:creationId xmlns:a16="http://schemas.microsoft.com/office/drawing/2014/main" id="{4EAE6AD5-26B2-4C4C-94F3-65C6DFB73F13}"/>
              </a:ext>
            </a:extLst>
          </p:cNvPr>
          <p:cNvPicPr>
            <a:picLocks noGrp="1" noChangeAspect="1"/>
          </p:cNvPicPr>
          <p:nvPr>
            <p:ph idx="1"/>
          </p:nvPr>
        </p:nvPicPr>
        <p:blipFill>
          <a:blip r:embed="rId2"/>
          <a:stretch>
            <a:fillRect/>
          </a:stretch>
        </p:blipFill>
        <p:spPr>
          <a:xfrm>
            <a:off x="633046" y="612647"/>
            <a:ext cx="11125200" cy="6245353"/>
          </a:xfrm>
          <a:prstGeom prst="rect">
            <a:avLst/>
          </a:prstGeom>
        </p:spPr>
      </p:pic>
    </p:spTree>
    <p:extLst>
      <p:ext uri="{BB962C8B-B14F-4D97-AF65-F5344CB8AC3E}">
        <p14:creationId xmlns:p14="http://schemas.microsoft.com/office/powerpoint/2010/main" val="541500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9715"/>
          </a:xfrm>
          <a:prstGeom prst="rect">
            <a:avLst/>
          </a:prstGeom>
        </p:spPr>
      </p:pic>
      <p:sp>
        <p:nvSpPr>
          <p:cNvPr id="9" name="Rectangle 8"/>
          <p:cNvSpPr/>
          <p:nvPr/>
        </p:nvSpPr>
        <p:spPr bwMode="auto">
          <a:xfrm>
            <a:off x="0" y="612647"/>
            <a:ext cx="12189496" cy="3227833"/>
          </a:xfrm>
          <a:prstGeom prst="rect">
            <a:avLst/>
          </a:prstGeom>
          <a:gradFill>
            <a:gsLst>
              <a:gs pos="0">
                <a:schemeClr val="bg1">
                  <a:alpha val="0"/>
                </a:schemeClr>
              </a:gs>
              <a:gs pos="100000">
                <a:schemeClr val="bg1"/>
              </a:gs>
            </a:gsLst>
            <a:lin ang="162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dirty="0"/>
              <a:t>RTI International</a:t>
            </a:r>
          </a:p>
        </p:txBody>
      </p:sp>
      <p:sp>
        <p:nvSpPr>
          <p:cNvPr id="4" name="Content Placeholder 4"/>
          <p:cNvSpPr txBox="1">
            <a:spLocks/>
          </p:cNvSpPr>
          <p:nvPr/>
        </p:nvSpPr>
        <p:spPr bwMode="auto">
          <a:xfrm>
            <a:off x="6541477" y="3429000"/>
            <a:ext cx="3716215" cy="14712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0988" indent="-280988"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57200" indent="-234950" algn="l" rtl="0" eaLnBrk="1" fontAlgn="base" hangingPunct="1">
              <a:spcBef>
                <a:spcPct val="20000"/>
              </a:spcBef>
              <a:spcAft>
                <a:spcPct val="0"/>
              </a:spcAft>
              <a:buClr>
                <a:schemeClr val="tx2"/>
              </a:buClr>
              <a:buSzPct val="80000"/>
              <a:buFont typeface="Arial" charset="0"/>
              <a:buChar char="–"/>
              <a:defRPr sz="1800">
                <a:solidFill>
                  <a:schemeClr val="tx1"/>
                </a:solidFill>
                <a:latin typeface="+mn-lt"/>
                <a:cs typeface="+mn-cs"/>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marL="0" indent="0">
              <a:lnSpc>
                <a:spcPts val="2600"/>
              </a:lnSpc>
              <a:buNone/>
            </a:pPr>
            <a:r>
              <a:rPr lang="en-US" sz="3200" kern="0" dirty="0">
                <a:solidFill>
                  <a:srgbClr val="0977BC"/>
                </a:solidFill>
              </a:rPr>
              <a:t>Craig A. Hill, PhD</a:t>
            </a:r>
          </a:p>
          <a:p>
            <a:pPr marL="0" indent="0">
              <a:lnSpc>
                <a:spcPts val="2600"/>
              </a:lnSpc>
              <a:buNone/>
            </a:pPr>
            <a:r>
              <a:rPr lang="en-US" sz="3200" kern="0" dirty="0">
                <a:solidFill>
                  <a:srgbClr val="0977BC"/>
                </a:solidFill>
              </a:rPr>
              <a:t>chill@rti.org</a:t>
            </a:r>
          </a:p>
          <a:p>
            <a:pPr marL="0" indent="0">
              <a:lnSpc>
                <a:spcPts val="2600"/>
              </a:lnSpc>
              <a:buNone/>
            </a:pPr>
            <a:r>
              <a:rPr lang="en-US" sz="3200" kern="0" dirty="0">
                <a:solidFill>
                  <a:srgbClr val="0977BC"/>
                </a:solidFill>
              </a:rPr>
              <a:t>@CraigAHill22</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0486" y="1098395"/>
            <a:ext cx="9149010" cy="1934737"/>
          </a:xfrm>
          <a:prstGeom prst="rect">
            <a:avLst/>
          </a:prstGeom>
        </p:spPr>
      </p:pic>
      <p:sp>
        <p:nvSpPr>
          <p:cNvPr id="6" name="Slide Number Placeholder 5"/>
          <p:cNvSpPr>
            <a:spLocks noGrp="1"/>
          </p:cNvSpPr>
          <p:nvPr>
            <p:ph type="sldNum" sz="quarter" idx="10"/>
          </p:nvPr>
        </p:nvSpPr>
        <p:spPr>
          <a:xfrm>
            <a:off x="0" y="6554914"/>
            <a:ext cx="609600" cy="304801"/>
          </a:xfrm>
        </p:spPr>
        <p:txBody>
          <a:bodyPr/>
          <a:lstStyle/>
          <a:p>
            <a:fld id="{D4325D4D-289E-48C1-B277-2BEB492A7D19}" type="slidenum">
              <a:rPr lang="en-US" smtClean="0">
                <a:solidFill>
                  <a:srgbClr val="FFFFFF"/>
                </a:solidFill>
              </a:rPr>
              <a:pPr/>
              <a:t>13</a:t>
            </a:fld>
            <a:endParaRPr lang="en-US" dirty="0">
              <a:solidFill>
                <a:srgbClr val="FFFFFF"/>
              </a:solidFill>
            </a:endParaRPr>
          </a:p>
        </p:txBody>
      </p:sp>
    </p:spTree>
    <p:extLst>
      <p:ext uri="{BB962C8B-B14F-4D97-AF65-F5344CB8AC3E}">
        <p14:creationId xmlns:p14="http://schemas.microsoft.com/office/powerpoint/2010/main" val="170592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3856CD-1E14-47A1-B8D9-598F091E1C9A}"/>
              </a:ext>
            </a:extLst>
          </p:cNvPr>
          <p:cNvSpPr>
            <a:spLocks noGrp="1"/>
          </p:cNvSpPr>
          <p:nvPr>
            <p:ph type="sldNum" sz="quarter" idx="10"/>
          </p:nvPr>
        </p:nvSpPr>
        <p:spPr/>
        <p:txBody>
          <a:bodyPr/>
          <a:lstStyle/>
          <a:p>
            <a:fld id="{D4325D4D-289E-48C1-B277-2BEB492A7D19}" type="slidenum">
              <a:rPr lang="en-US" smtClean="0"/>
              <a:pPr/>
              <a:t>2</a:t>
            </a:fld>
            <a:endParaRPr lang="en-US" dirty="0"/>
          </a:p>
        </p:txBody>
      </p:sp>
      <p:sp>
        <p:nvSpPr>
          <p:cNvPr id="6" name="Footer Placeholder 5">
            <a:extLst>
              <a:ext uri="{FF2B5EF4-FFF2-40B4-BE49-F238E27FC236}">
                <a16:creationId xmlns:a16="http://schemas.microsoft.com/office/drawing/2014/main" id="{6FD6B0D8-37C7-4F9A-A369-CFBD0ACF56DE}"/>
              </a:ext>
            </a:extLst>
          </p:cNvPr>
          <p:cNvSpPr>
            <a:spLocks noGrp="1"/>
          </p:cNvSpPr>
          <p:nvPr>
            <p:ph type="ftr" sz="quarter" idx="11"/>
          </p:nvPr>
        </p:nvSpPr>
        <p:spPr/>
        <p:txBody>
          <a:bodyPr/>
          <a:lstStyle/>
          <a:p>
            <a:r>
              <a:rPr lang="en-US"/>
              <a:t>CONFIDENTIAL</a:t>
            </a:r>
            <a:endParaRPr lang="en-US" dirty="0"/>
          </a:p>
        </p:txBody>
      </p:sp>
      <p:sp>
        <p:nvSpPr>
          <p:cNvPr id="7" name="Title 6">
            <a:extLst>
              <a:ext uri="{FF2B5EF4-FFF2-40B4-BE49-F238E27FC236}">
                <a16:creationId xmlns:a16="http://schemas.microsoft.com/office/drawing/2014/main" id="{39AAF3B6-7D63-4B20-8264-2B3ED8C32E00}"/>
              </a:ext>
            </a:extLst>
          </p:cNvPr>
          <p:cNvSpPr>
            <a:spLocks noGrp="1"/>
          </p:cNvSpPr>
          <p:nvPr>
            <p:ph type="title"/>
          </p:nvPr>
        </p:nvSpPr>
        <p:spPr/>
        <p:txBody>
          <a:bodyPr/>
          <a:lstStyle/>
          <a:p>
            <a:r>
              <a:rPr lang="en-US" dirty="0"/>
              <a:t>The Fourth Paradigm:  Data-intensive (-enabled) scientific discovery</a:t>
            </a:r>
          </a:p>
        </p:txBody>
      </p:sp>
      <p:pic>
        <p:nvPicPr>
          <p:cNvPr id="9" name="Content Placeholder 4">
            <a:extLst>
              <a:ext uri="{FF2B5EF4-FFF2-40B4-BE49-F238E27FC236}">
                <a16:creationId xmlns:a16="http://schemas.microsoft.com/office/drawing/2014/main" id="{EBC5DDDC-CB89-425B-B50A-B38103F8BF3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6328"/>
          <a:stretch/>
        </p:blipFill>
        <p:spPr>
          <a:xfrm>
            <a:off x="0" y="961293"/>
            <a:ext cx="12191999" cy="5591908"/>
          </a:xfrm>
        </p:spPr>
      </p:pic>
      <p:sp>
        <p:nvSpPr>
          <p:cNvPr id="2" name="Rectangle 1">
            <a:extLst>
              <a:ext uri="{FF2B5EF4-FFF2-40B4-BE49-F238E27FC236}">
                <a16:creationId xmlns:a16="http://schemas.microsoft.com/office/drawing/2014/main" id="{45BF8ADF-4519-487A-9758-FEA9D5D3603C}"/>
              </a:ext>
            </a:extLst>
          </p:cNvPr>
          <p:cNvSpPr/>
          <p:nvPr/>
        </p:nvSpPr>
        <p:spPr>
          <a:xfrm>
            <a:off x="5599619" y="5741322"/>
            <a:ext cx="3245632" cy="369332"/>
          </a:xfrm>
          <a:prstGeom prst="rect">
            <a:avLst/>
          </a:prstGeom>
        </p:spPr>
        <p:txBody>
          <a:bodyPr wrap="none">
            <a:spAutoFit/>
          </a:bodyPr>
          <a:lstStyle/>
          <a:p>
            <a:r>
              <a:rPr lang="en-US" dirty="0"/>
              <a:t>Hey, </a:t>
            </a:r>
            <a:r>
              <a:rPr lang="en-US" dirty="0" err="1"/>
              <a:t>Tansley</a:t>
            </a:r>
            <a:r>
              <a:rPr lang="en-US" dirty="0"/>
              <a:t>, and Tolle (2009)</a:t>
            </a:r>
          </a:p>
        </p:txBody>
      </p:sp>
    </p:spTree>
    <p:extLst>
      <p:ext uri="{BB962C8B-B14F-4D97-AF65-F5344CB8AC3E}">
        <p14:creationId xmlns:p14="http://schemas.microsoft.com/office/powerpoint/2010/main" val="168690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349C99-6F8A-4C73-84F8-04E375660017}"/>
              </a:ext>
            </a:extLst>
          </p:cNvPr>
          <p:cNvSpPr>
            <a:spLocks noGrp="1"/>
          </p:cNvSpPr>
          <p:nvPr>
            <p:ph type="sldNum" sz="quarter" idx="10"/>
          </p:nvPr>
        </p:nvSpPr>
        <p:spPr/>
        <p:txBody>
          <a:bodyPr/>
          <a:lstStyle/>
          <a:p>
            <a:fld id="{D4325D4D-289E-48C1-B277-2BEB492A7D19}" type="slidenum">
              <a:rPr lang="en-US" smtClean="0"/>
              <a:pPr/>
              <a:t>3</a:t>
            </a:fld>
            <a:endParaRPr lang="en-US" dirty="0"/>
          </a:p>
        </p:txBody>
      </p:sp>
      <p:sp>
        <p:nvSpPr>
          <p:cNvPr id="4" name="Footer Placeholder 3">
            <a:extLst>
              <a:ext uri="{FF2B5EF4-FFF2-40B4-BE49-F238E27FC236}">
                <a16:creationId xmlns:a16="http://schemas.microsoft.com/office/drawing/2014/main" id="{BB104523-1B83-4DB1-8149-DAE32BF51959}"/>
              </a:ext>
            </a:extLst>
          </p:cNvPr>
          <p:cNvSpPr>
            <a:spLocks noGrp="1"/>
          </p:cNvSpPr>
          <p:nvPr>
            <p:ph type="ftr" sz="quarter" idx="11"/>
          </p:nvPr>
        </p:nvSpPr>
        <p:spPr/>
        <p:txBody>
          <a:bodyPr/>
          <a:lstStyle/>
          <a:p>
            <a:r>
              <a:rPr lang="en-US"/>
              <a:t>CONFIDENTIAL</a:t>
            </a:r>
            <a:endParaRPr lang="en-US" dirty="0"/>
          </a:p>
        </p:txBody>
      </p:sp>
      <p:sp>
        <p:nvSpPr>
          <p:cNvPr id="5" name="Title 4">
            <a:extLst>
              <a:ext uri="{FF2B5EF4-FFF2-40B4-BE49-F238E27FC236}">
                <a16:creationId xmlns:a16="http://schemas.microsoft.com/office/drawing/2014/main" id="{C7AFD5C7-A572-490D-8292-F1366D069994}"/>
              </a:ext>
            </a:extLst>
          </p:cNvPr>
          <p:cNvSpPr>
            <a:spLocks noGrp="1"/>
          </p:cNvSpPr>
          <p:nvPr>
            <p:ph type="title"/>
          </p:nvPr>
        </p:nvSpPr>
        <p:spPr/>
        <p:txBody>
          <a:bodyPr/>
          <a:lstStyle/>
          <a:p>
            <a:r>
              <a:rPr lang="en-US" dirty="0"/>
              <a:t>The Four Paradigms </a:t>
            </a:r>
          </a:p>
        </p:txBody>
      </p:sp>
      <p:graphicFrame>
        <p:nvGraphicFramePr>
          <p:cNvPr id="6" name="Diagram 5">
            <a:extLst>
              <a:ext uri="{FF2B5EF4-FFF2-40B4-BE49-F238E27FC236}">
                <a16:creationId xmlns:a16="http://schemas.microsoft.com/office/drawing/2014/main" id="{8BC33D09-1B2E-402C-8BD2-3F5FBBE2A9C6}"/>
              </a:ext>
            </a:extLst>
          </p:cNvPr>
          <p:cNvGraphicFramePr/>
          <p:nvPr>
            <p:extLst>
              <p:ext uri="{D42A27DB-BD31-4B8C-83A1-F6EECF244321}">
                <p14:modId xmlns:p14="http://schemas.microsoft.com/office/powerpoint/2010/main" val="3129382701"/>
              </p:ext>
            </p:extLst>
          </p:nvPr>
        </p:nvGraphicFramePr>
        <p:xfrm>
          <a:off x="504093" y="720970"/>
          <a:ext cx="7895494" cy="5562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a:extLst>
              <a:ext uri="{FF2B5EF4-FFF2-40B4-BE49-F238E27FC236}">
                <a16:creationId xmlns:a16="http://schemas.microsoft.com/office/drawing/2014/main" id="{345E154E-2243-44DF-B670-864DF956D7EC}"/>
              </a:ext>
            </a:extLst>
          </p:cNvPr>
          <p:cNvGrpSpPr/>
          <p:nvPr/>
        </p:nvGrpSpPr>
        <p:grpSpPr>
          <a:xfrm>
            <a:off x="8828310" y="1582615"/>
            <a:ext cx="1736283" cy="4700984"/>
            <a:chOff x="8536716" y="1236889"/>
            <a:chExt cx="1736283" cy="4700984"/>
          </a:xfrm>
        </p:grpSpPr>
        <p:sp>
          <p:nvSpPr>
            <p:cNvPr id="12" name="Rectangle 11">
              <a:extLst>
                <a:ext uri="{FF2B5EF4-FFF2-40B4-BE49-F238E27FC236}">
                  <a16:creationId xmlns:a16="http://schemas.microsoft.com/office/drawing/2014/main" id="{39C58C13-0710-4827-A0B9-D7B04628FAB1}"/>
                </a:ext>
              </a:extLst>
            </p:cNvPr>
            <p:cNvSpPr/>
            <p:nvPr/>
          </p:nvSpPr>
          <p:spPr>
            <a:xfrm>
              <a:off x="8536716" y="1236889"/>
              <a:ext cx="1604398" cy="447827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4EB62859-D628-4C4E-8D58-42FEEB8C719C}"/>
                </a:ext>
              </a:extLst>
            </p:cNvPr>
            <p:cNvSpPr txBox="1"/>
            <p:nvPr/>
          </p:nvSpPr>
          <p:spPr>
            <a:xfrm>
              <a:off x="8600361" y="1236889"/>
              <a:ext cx="1672638" cy="47009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284074" rIns="92456" bIns="92456" numCol="1" spcCol="1270" anchor="t" anchorCtr="0">
              <a:noAutofit/>
            </a:bodyPr>
            <a:lstStyle/>
            <a:p>
              <a:pPr marL="57150" lvl="1" indent="-57150" defTabSz="444500">
                <a:lnSpc>
                  <a:spcPct val="90000"/>
                </a:lnSpc>
                <a:spcAft>
                  <a:spcPct val="15000"/>
                </a:spcAft>
                <a:buChar char="•"/>
              </a:pPr>
              <a:r>
                <a:rPr lang="en-US" sz="1000" dirty="0"/>
                <a:t>DATA-ENABLED (</a:t>
              </a:r>
              <a:r>
                <a:rPr lang="en-US" sz="1000" dirty="0" err="1"/>
                <a:t>eSCIENCE</a:t>
              </a:r>
              <a:r>
                <a:rPr lang="en-US" sz="1000" dirty="0"/>
                <a:t>)</a:t>
              </a:r>
            </a:p>
            <a:p>
              <a:pPr marL="57150" lvl="1" indent="-57150" defTabSz="444500">
                <a:lnSpc>
                  <a:spcPct val="90000"/>
                </a:lnSpc>
                <a:spcAft>
                  <a:spcPct val="15000"/>
                </a:spcAft>
                <a:buChar char="•"/>
              </a:pPr>
              <a:r>
                <a:rPr lang="en-US" sz="1000" dirty="0"/>
                <a:t>Unification of empirical, theoretical, and computational</a:t>
              </a:r>
            </a:p>
            <a:p>
              <a:pPr marL="57150" lvl="1" indent="-57150" defTabSz="444500">
                <a:lnSpc>
                  <a:spcPct val="90000"/>
                </a:lnSpc>
                <a:spcAft>
                  <a:spcPct val="15000"/>
                </a:spcAft>
                <a:buChar char="•"/>
              </a:pPr>
              <a:r>
                <a:rPr lang="en-US" sz="1000" dirty="0" err="1"/>
                <a:t>Atheoretical</a:t>
              </a:r>
              <a:r>
                <a:rPr lang="en-US" sz="1000" dirty="0"/>
                <a:t>?</a:t>
              </a:r>
            </a:p>
            <a:p>
              <a:pPr marL="57150" lvl="1" indent="-57150" defTabSz="444500">
                <a:lnSpc>
                  <a:spcPct val="90000"/>
                </a:lnSpc>
                <a:spcAft>
                  <a:spcPct val="15000"/>
                </a:spcAft>
                <a:buChar char="•"/>
              </a:pPr>
              <a:r>
                <a:rPr lang="en-US" sz="1000" dirty="0"/>
                <a:t>Data mining</a:t>
              </a:r>
            </a:p>
            <a:p>
              <a:pPr marL="57150" lvl="1" indent="-57150" defTabSz="444500">
                <a:lnSpc>
                  <a:spcPct val="90000"/>
                </a:lnSpc>
                <a:spcAft>
                  <a:spcPct val="15000"/>
                </a:spcAft>
                <a:buChar char="•"/>
              </a:pPr>
              <a:r>
                <a:rPr lang="en-US" sz="1000" dirty="0" err="1"/>
                <a:t>Case-rich;data-poor</a:t>
              </a:r>
              <a:endParaRPr lang="en-US" sz="1000" dirty="0"/>
            </a:p>
            <a:p>
              <a:pPr marL="57150" lvl="1" indent="-57150" defTabSz="444500">
                <a:lnSpc>
                  <a:spcPct val="90000"/>
                </a:lnSpc>
                <a:spcAft>
                  <a:spcPct val="15000"/>
                </a:spcAft>
                <a:buChar char="•"/>
              </a:pPr>
              <a:r>
                <a:rPr lang="en-US" sz="1000" dirty="0"/>
                <a:t>TOOLS</a:t>
              </a:r>
            </a:p>
            <a:p>
              <a:pPr marL="57150" lvl="1" indent="-57150" defTabSz="444500">
                <a:lnSpc>
                  <a:spcPct val="90000"/>
                </a:lnSpc>
                <a:spcAft>
                  <a:spcPct val="15000"/>
                </a:spcAft>
                <a:buChar char="•"/>
              </a:pPr>
              <a:r>
                <a:rPr lang="en-US" sz="1000" dirty="0"/>
                <a:t>AI /ML</a:t>
              </a:r>
            </a:p>
            <a:p>
              <a:pPr marL="57150" lvl="1" indent="-57150" defTabSz="444500">
                <a:lnSpc>
                  <a:spcPct val="90000"/>
                </a:lnSpc>
                <a:spcAft>
                  <a:spcPct val="15000"/>
                </a:spcAft>
                <a:buChar char="•"/>
              </a:pPr>
              <a:r>
                <a:rPr lang="en-US" sz="1000" dirty="0" err="1"/>
                <a:t>Sparq</a:t>
              </a:r>
              <a:endParaRPr lang="en-US" sz="1000" dirty="0"/>
            </a:p>
            <a:p>
              <a:pPr marL="57150" lvl="1" indent="-57150" defTabSz="444500">
                <a:lnSpc>
                  <a:spcPct val="90000"/>
                </a:lnSpc>
                <a:spcAft>
                  <a:spcPct val="15000"/>
                </a:spcAft>
                <a:buChar char="•"/>
              </a:pPr>
              <a:r>
                <a:rPr lang="en-US" sz="1000" dirty="0"/>
                <a:t>Tensor Flow</a:t>
              </a:r>
            </a:p>
            <a:p>
              <a:pPr marL="57150" lvl="1" indent="-57150" defTabSz="444500">
                <a:lnSpc>
                  <a:spcPct val="90000"/>
                </a:lnSpc>
                <a:spcAft>
                  <a:spcPct val="15000"/>
                </a:spcAft>
                <a:buChar char="•"/>
              </a:pPr>
              <a:r>
                <a:rPr lang="en-US" sz="1000" dirty="0"/>
                <a:t>NLP</a:t>
              </a:r>
            </a:p>
            <a:p>
              <a:pPr marL="57150" lvl="1" indent="-57150" defTabSz="444500">
                <a:lnSpc>
                  <a:spcPct val="90000"/>
                </a:lnSpc>
                <a:spcAft>
                  <a:spcPct val="15000"/>
                </a:spcAft>
                <a:buChar char="•"/>
              </a:pPr>
              <a:r>
                <a:rPr lang="en-US" sz="1000" dirty="0"/>
                <a:t>Neural nets/deep0 learning</a:t>
              </a:r>
            </a:p>
            <a:p>
              <a:pPr marL="57150" lvl="1" indent="-57150" defTabSz="444500">
                <a:lnSpc>
                  <a:spcPct val="90000"/>
                </a:lnSpc>
                <a:spcAft>
                  <a:spcPct val="15000"/>
                </a:spcAft>
                <a:buChar char="•"/>
              </a:pPr>
              <a:r>
                <a:rPr lang="en-US" sz="1000" dirty="0"/>
                <a:t>New tools everyday!</a:t>
              </a:r>
            </a:p>
            <a:p>
              <a:pPr marL="57150" lvl="1" indent="-57150" defTabSz="444500">
                <a:lnSpc>
                  <a:spcPct val="90000"/>
                </a:lnSpc>
                <a:spcAft>
                  <a:spcPct val="15000"/>
                </a:spcAft>
                <a:buChar char="•"/>
              </a:pPr>
              <a:r>
                <a:rPr lang="en-US" sz="1000" dirty="0"/>
                <a:t>PRODUCTS</a:t>
              </a:r>
            </a:p>
            <a:p>
              <a:pPr marL="57150" lvl="1" indent="-57150" defTabSz="444500">
                <a:lnSpc>
                  <a:spcPct val="90000"/>
                </a:lnSpc>
                <a:spcAft>
                  <a:spcPct val="15000"/>
                </a:spcAft>
                <a:buChar char="•"/>
              </a:pPr>
              <a:r>
                <a:rPr lang="en-US" sz="1000" dirty="0"/>
                <a:t>Prediction for decision-making</a:t>
              </a:r>
            </a:p>
            <a:p>
              <a:pPr marL="57150" lvl="1" indent="-57150" defTabSz="444500">
                <a:lnSpc>
                  <a:spcPct val="90000"/>
                </a:lnSpc>
                <a:spcAft>
                  <a:spcPct val="15000"/>
                </a:spcAft>
                <a:buChar char="•"/>
              </a:pPr>
              <a:endParaRPr lang="en-US" sz="1000" dirty="0"/>
            </a:p>
            <a:p>
              <a:pPr marL="57150" lvl="1" indent="-57150" defTabSz="444500">
                <a:lnSpc>
                  <a:spcPct val="90000"/>
                </a:lnSpc>
                <a:spcAft>
                  <a:spcPct val="15000"/>
                </a:spcAft>
                <a:buChar char="•"/>
              </a:pPr>
              <a:r>
                <a:rPr lang="en-US" sz="1000" dirty="0"/>
                <a:t>CHALLENGES</a:t>
              </a:r>
            </a:p>
            <a:p>
              <a:pPr marL="57150" lvl="1" indent="-57150" defTabSz="444500">
                <a:lnSpc>
                  <a:spcPct val="90000"/>
                </a:lnSpc>
                <a:spcAft>
                  <a:spcPct val="15000"/>
                </a:spcAft>
                <a:buChar char="•"/>
              </a:pPr>
              <a:r>
                <a:rPr lang="en-US" sz="1000" dirty="0"/>
                <a:t>Legal</a:t>
              </a:r>
            </a:p>
            <a:p>
              <a:pPr marL="57150" lvl="1" indent="-57150" defTabSz="444500">
                <a:lnSpc>
                  <a:spcPct val="90000"/>
                </a:lnSpc>
                <a:spcAft>
                  <a:spcPct val="15000"/>
                </a:spcAft>
                <a:buChar char="•"/>
              </a:pPr>
              <a:r>
                <a:rPr lang="en-US" sz="1000" dirty="0"/>
                <a:t>Ethical</a:t>
              </a:r>
            </a:p>
            <a:p>
              <a:pPr marL="57150" lvl="1" indent="-57150" defTabSz="444500">
                <a:lnSpc>
                  <a:spcPct val="90000"/>
                </a:lnSpc>
                <a:spcAft>
                  <a:spcPct val="15000"/>
                </a:spcAft>
                <a:buChar char="•"/>
              </a:pPr>
              <a:r>
                <a:rPr lang="en-US" sz="1000" dirty="0"/>
                <a:t>Error/uncertainty</a:t>
              </a:r>
            </a:p>
            <a:p>
              <a:pPr marL="57150" lvl="1" indent="-57150" defTabSz="444500">
                <a:lnSpc>
                  <a:spcPct val="90000"/>
                </a:lnSpc>
                <a:spcAft>
                  <a:spcPct val="15000"/>
                </a:spcAft>
                <a:buChar char="•"/>
              </a:pPr>
              <a:r>
                <a:rPr lang="en-US" sz="1000" dirty="0"/>
                <a:t>Inherent bias</a:t>
              </a:r>
            </a:p>
          </p:txBody>
        </p:sp>
      </p:grpSp>
      <p:graphicFrame>
        <p:nvGraphicFramePr>
          <p:cNvPr id="2" name="Diagram 1">
            <a:extLst>
              <a:ext uri="{FF2B5EF4-FFF2-40B4-BE49-F238E27FC236}">
                <a16:creationId xmlns:a16="http://schemas.microsoft.com/office/drawing/2014/main" id="{7A34443A-B28C-4773-BDC3-284E94B29E34}"/>
              </a:ext>
            </a:extLst>
          </p:cNvPr>
          <p:cNvGraphicFramePr/>
          <p:nvPr>
            <p:extLst>
              <p:ext uri="{D42A27DB-BD31-4B8C-83A1-F6EECF244321}">
                <p14:modId xmlns:p14="http://schemas.microsoft.com/office/powerpoint/2010/main" val="824248631"/>
              </p:ext>
            </p:extLst>
          </p:nvPr>
        </p:nvGraphicFramePr>
        <p:xfrm>
          <a:off x="1348155" y="745878"/>
          <a:ext cx="9004374" cy="5671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6" name="Graphic 15" descr="Arrow: Slight curve">
            <a:extLst>
              <a:ext uri="{FF2B5EF4-FFF2-40B4-BE49-F238E27FC236}">
                <a16:creationId xmlns:a16="http://schemas.microsoft.com/office/drawing/2014/main" id="{3AAD7A91-B074-44D8-BA56-4151E7D83B4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87409" y="3420207"/>
            <a:ext cx="1283677" cy="659424"/>
          </a:xfrm>
          <a:prstGeom prst="rect">
            <a:avLst/>
          </a:prstGeom>
        </p:spPr>
      </p:pic>
      <p:sp>
        <p:nvSpPr>
          <p:cNvPr id="17" name="Speech Bubble: Oval 16">
            <a:extLst>
              <a:ext uri="{FF2B5EF4-FFF2-40B4-BE49-F238E27FC236}">
                <a16:creationId xmlns:a16="http://schemas.microsoft.com/office/drawing/2014/main" id="{BAB5D67E-C3FE-4ACB-8C89-59A680A4D0FF}"/>
              </a:ext>
            </a:extLst>
          </p:cNvPr>
          <p:cNvSpPr/>
          <p:nvPr/>
        </p:nvSpPr>
        <p:spPr bwMode="auto">
          <a:xfrm>
            <a:off x="8636978" y="1151220"/>
            <a:ext cx="2031023" cy="484545"/>
          </a:xfrm>
          <a:prstGeom prst="wedgeEllipse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8" name="Callout: Double Bent Line 17">
            <a:extLst>
              <a:ext uri="{FF2B5EF4-FFF2-40B4-BE49-F238E27FC236}">
                <a16:creationId xmlns:a16="http://schemas.microsoft.com/office/drawing/2014/main" id="{D76E8DB1-89E2-46B4-8912-2E02C356AFAE}"/>
              </a:ext>
            </a:extLst>
          </p:cNvPr>
          <p:cNvSpPr/>
          <p:nvPr/>
        </p:nvSpPr>
        <p:spPr bwMode="auto">
          <a:xfrm>
            <a:off x="8971085" y="5345723"/>
            <a:ext cx="914400" cy="612648"/>
          </a:xfrm>
          <a:prstGeom prst="borderCallout3">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pic>
        <p:nvPicPr>
          <p:cNvPr id="21" name="Picture 20">
            <a:extLst>
              <a:ext uri="{FF2B5EF4-FFF2-40B4-BE49-F238E27FC236}">
                <a16:creationId xmlns:a16="http://schemas.microsoft.com/office/drawing/2014/main" id="{F98C8BBC-52CC-4C63-9DB9-D3A6B28B920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796487" y="870438"/>
            <a:ext cx="1088998" cy="915865"/>
          </a:xfrm>
          <a:prstGeom prst="rect">
            <a:avLst/>
          </a:prstGeom>
        </p:spPr>
      </p:pic>
    </p:spTree>
    <p:extLst>
      <p:ext uri="{BB962C8B-B14F-4D97-AF65-F5344CB8AC3E}">
        <p14:creationId xmlns:p14="http://schemas.microsoft.com/office/powerpoint/2010/main" val="2363187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Consequences/Reality:  Survey Research being pushed to the margins?</a:t>
            </a:r>
          </a:p>
        </p:txBody>
      </p:sp>
      <p:sp>
        <p:nvSpPr>
          <p:cNvPr id="3" name="Content Placeholder 2"/>
          <p:cNvSpPr>
            <a:spLocks noGrp="1"/>
          </p:cNvSpPr>
          <p:nvPr>
            <p:ph idx="1"/>
          </p:nvPr>
        </p:nvSpPr>
        <p:spPr>
          <a:xfrm>
            <a:off x="311924" y="866003"/>
            <a:ext cx="10972800" cy="4025346"/>
          </a:xfrm>
        </p:spPr>
        <p:txBody>
          <a:bodyPr/>
          <a:lstStyle/>
          <a:p>
            <a:pPr marL="0" indent="0">
              <a:buNone/>
            </a:pPr>
            <a:r>
              <a:rPr lang="en-US" sz="2400" dirty="0"/>
              <a:t>“…a new way of quantifying and visualising populations has emerged that potentially pushes statistics to the margins… Statistics…are giving way to data that accumulates by default, as a consequence of sweeping digitization… Traditionally, statisticians have known which questions they wanted to ask regarding which population, then set out to answer them… As our cities, cars, homes and household objects become digitally connected, the amount of data we leave in our trail will grow even greater.  </a:t>
            </a:r>
            <a:r>
              <a:rPr lang="en-US" sz="2400" i="1" dirty="0">
                <a:solidFill>
                  <a:srgbClr val="00B050"/>
                </a:solidFill>
              </a:rPr>
              <a:t>In this new world, data is captured first and research questions come later </a:t>
            </a:r>
            <a:r>
              <a:rPr lang="en-US" sz="2400" dirty="0"/>
              <a:t>(emphasis added).”</a:t>
            </a:r>
            <a:br>
              <a:rPr lang="en-US" sz="2400" dirty="0"/>
            </a:br>
            <a:br>
              <a:rPr lang="en-US" dirty="0"/>
            </a:br>
            <a:endParaRPr lang="en-US" dirty="0"/>
          </a:p>
        </p:txBody>
      </p:sp>
      <p:pic>
        <p:nvPicPr>
          <p:cNvPr id="4" name="Picture 3">
            <a:extLst>
              <a:ext uri="{FF2B5EF4-FFF2-40B4-BE49-F238E27FC236}">
                <a16:creationId xmlns:a16="http://schemas.microsoft.com/office/drawing/2014/main" id="{C9770278-86EB-494C-A41E-28082E829A99}"/>
              </a:ext>
            </a:extLst>
          </p:cNvPr>
          <p:cNvPicPr>
            <a:picLocks noChangeAspect="1"/>
          </p:cNvPicPr>
          <p:nvPr/>
        </p:nvPicPr>
        <p:blipFill>
          <a:blip r:embed="rId2"/>
          <a:stretch>
            <a:fillRect/>
          </a:stretch>
        </p:blipFill>
        <p:spPr>
          <a:xfrm>
            <a:off x="4056185" y="3892062"/>
            <a:ext cx="7823891" cy="2735213"/>
          </a:xfrm>
          <a:prstGeom prst="rect">
            <a:avLst/>
          </a:prstGeom>
        </p:spPr>
      </p:pic>
      <p:sp>
        <p:nvSpPr>
          <p:cNvPr id="5" name="TextBox 4">
            <a:extLst>
              <a:ext uri="{FF2B5EF4-FFF2-40B4-BE49-F238E27FC236}">
                <a16:creationId xmlns:a16="http://schemas.microsoft.com/office/drawing/2014/main" id="{EE3D75C3-9953-42A1-BBD2-96650D83B13F}"/>
              </a:ext>
            </a:extLst>
          </p:cNvPr>
          <p:cNvSpPr txBox="1"/>
          <p:nvPr/>
        </p:nvSpPr>
        <p:spPr>
          <a:xfrm>
            <a:off x="609600" y="6198603"/>
            <a:ext cx="4471092" cy="276999"/>
          </a:xfrm>
          <a:prstGeom prst="rect">
            <a:avLst/>
          </a:prstGeom>
          <a:noFill/>
        </p:spPr>
        <p:txBody>
          <a:bodyPr wrap="square" rtlCol="0">
            <a:spAutoFit/>
          </a:bodyPr>
          <a:lstStyle/>
          <a:p>
            <a:r>
              <a:rPr lang="en-US" sz="1200" dirty="0"/>
              <a:t>Davies W.  </a:t>
            </a:r>
            <a:r>
              <a:rPr lang="en-US" sz="1200" i="1" dirty="0"/>
              <a:t>The Guardian</a:t>
            </a:r>
            <a:r>
              <a:rPr lang="en-US" sz="1200" dirty="0"/>
              <a:t>.  19 Jan 2017</a:t>
            </a:r>
          </a:p>
        </p:txBody>
      </p:sp>
    </p:spTree>
    <p:extLst>
      <p:ext uri="{BB962C8B-B14F-4D97-AF65-F5344CB8AC3E}">
        <p14:creationId xmlns:p14="http://schemas.microsoft.com/office/powerpoint/2010/main" val="37682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Four V’s of Big Data</a:t>
            </a:r>
          </a:p>
        </p:txBody>
      </p:sp>
      <p:sp>
        <p:nvSpPr>
          <p:cNvPr id="2" name="Slide Number Placeholder 1"/>
          <p:cNvSpPr>
            <a:spLocks noGrp="1"/>
          </p:cNvSpPr>
          <p:nvPr>
            <p:ph type="sldNum" sz="quarter" idx="10"/>
          </p:nvPr>
        </p:nvSpPr>
        <p:spPr/>
        <p:txBody>
          <a:bodyPr/>
          <a:lstStyle/>
          <a:p>
            <a:fld id="{D4325D4D-289E-48C1-B277-2BEB492A7D19}" type="slidenum">
              <a:rPr lang="en-US" smtClean="0"/>
              <a:pPr/>
              <a:t>5</a:t>
            </a:fld>
            <a:endParaRPr lang="en-US" dirty="0"/>
          </a:p>
        </p:txBody>
      </p:sp>
      <p:pic>
        <p:nvPicPr>
          <p:cNvPr id="7" name="Content Placeholder 6" descr="4-Vs-of-big-data (1)_download.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192000" cy="6553199"/>
          </a:xfrm>
          <a:prstGeom prst="rect">
            <a:avLst/>
          </a:prstGeom>
        </p:spPr>
      </p:pic>
    </p:spTree>
    <p:extLst>
      <p:ext uri="{BB962C8B-B14F-4D97-AF65-F5344CB8AC3E}">
        <p14:creationId xmlns:p14="http://schemas.microsoft.com/office/powerpoint/2010/main" val="4041834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Big Data the solution?  Uh, it’s really more of a </a:t>
            </a:r>
            <a:r>
              <a:rPr lang="en-US" i="1" dirty="0"/>
              <a:t>problem</a:t>
            </a:r>
            <a:r>
              <a:rPr lang="en-US" dirty="0"/>
              <a:t> so far…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74" y="612647"/>
            <a:ext cx="12046226" cy="6145962"/>
          </a:xfrm>
          <a:prstGeom prst="rect">
            <a:avLst/>
          </a:prstGeom>
        </p:spPr>
      </p:pic>
    </p:spTree>
    <p:extLst>
      <p:ext uri="{BB962C8B-B14F-4D97-AF65-F5344CB8AC3E}">
        <p14:creationId xmlns:p14="http://schemas.microsoft.com/office/powerpoint/2010/main" val="449786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Veracity:  The human brain is hard-wired to look for patterns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092" y="2227385"/>
            <a:ext cx="10793387" cy="4225596"/>
          </a:xfrm>
          <a:prstGeom prst="rect">
            <a:avLst/>
          </a:prstGeom>
        </p:spPr>
      </p:pic>
      <p:sp>
        <p:nvSpPr>
          <p:cNvPr id="5" name="TextBox 4"/>
          <p:cNvSpPr txBox="1"/>
          <p:nvPr/>
        </p:nvSpPr>
        <p:spPr>
          <a:xfrm>
            <a:off x="308368" y="850554"/>
            <a:ext cx="3044432" cy="2045045"/>
          </a:xfrm>
          <a:prstGeom prst="rect">
            <a:avLst/>
          </a:prstGeom>
          <a:solidFill>
            <a:schemeClr val="accent1">
              <a:lumMod val="20000"/>
              <a:lumOff val="80000"/>
            </a:schemeClr>
          </a:solidFill>
          <a:ln>
            <a:solidFill>
              <a:schemeClr val="bg1">
                <a:lumMod val="65000"/>
              </a:schemeClr>
            </a:solidFill>
          </a:ln>
        </p:spPr>
        <p:txBody>
          <a:bodyPr wrap="square" rtlCol="0">
            <a:spAutoFit/>
          </a:bodyPr>
          <a:lstStyle/>
          <a:p>
            <a:r>
              <a:rPr lang="en-US" dirty="0"/>
              <a:t>“People cannot help looking for patterns, even in areas of life where randomness rules.”</a:t>
            </a:r>
          </a:p>
          <a:p>
            <a:endParaRPr lang="en-US" dirty="0"/>
          </a:p>
          <a:p>
            <a:r>
              <a:rPr lang="en-US" dirty="0"/>
              <a:t>Fong WM.  </a:t>
            </a:r>
            <a:r>
              <a:rPr lang="en-US" i="1" dirty="0"/>
              <a:t>Significance</a:t>
            </a:r>
            <a:r>
              <a:rPr lang="en-US" dirty="0"/>
              <a:t>, Jun 2017</a:t>
            </a:r>
          </a:p>
        </p:txBody>
      </p:sp>
    </p:spTree>
    <p:extLst>
      <p:ext uri="{BB962C8B-B14F-4D97-AF65-F5344CB8AC3E}">
        <p14:creationId xmlns:p14="http://schemas.microsoft.com/office/powerpoint/2010/main" val="291069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Big Data the solution?  Uh, it’s really more of a </a:t>
            </a:r>
            <a:r>
              <a:rPr lang="en-US" i="1" dirty="0"/>
              <a:t>problem</a:t>
            </a:r>
            <a:r>
              <a:rPr lang="en-US" dirty="0"/>
              <a:t> so far… (2)</a:t>
            </a:r>
          </a:p>
        </p:txBody>
      </p:sp>
      <p:pic>
        <p:nvPicPr>
          <p:cNvPr id="3" name="Picture 2"/>
          <p:cNvPicPr>
            <a:picLocks noChangeAspect="1"/>
          </p:cNvPicPr>
          <p:nvPr/>
        </p:nvPicPr>
        <p:blipFill>
          <a:blip r:embed="rId2"/>
          <a:stretch>
            <a:fillRect/>
          </a:stretch>
        </p:blipFill>
        <p:spPr>
          <a:xfrm>
            <a:off x="1" y="612647"/>
            <a:ext cx="12192000" cy="6245353"/>
          </a:xfrm>
          <a:prstGeom prst="rect">
            <a:avLst/>
          </a:prstGeom>
        </p:spPr>
      </p:pic>
      <p:pic>
        <p:nvPicPr>
          <p:cNvPr id="5" name="Graphic 4" descr="Right Pointing Backhand Index ">
            <a:extLst>
              <a:ext uri="{FF2B5EF4-FFF2-40B4-BE49-F238E27FC236}">
                <a16:creationId xmlns:a16="http://schemas.microsoft.com/office/drawing/2014/main" id="{83F67874-FE5A-4777-8E97-A271298D5C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529401">
            <a:off x="8991600" y="4659923"/>
            <a:ext cx="914400" cy="914400"/>
          </a:xfrm>
          <a:prstGeom prst="rect">
            <a:avLst/>
          </a:prstGeom>
        </p:spPr>
      </p:pic>
    </p:spTree>
    <p:extLst>
      <p:ext uri="{BB962C8B-B14F-4D97-AF65-F5344CB8AC3E}">
        <p14:creationId xmlns:p14="http://schemas.microsoft.com/office/powerpoint/2010/main" val="2053620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22BC5-2B17-4FB5-8AB1-4017AEDFEDCF}"/>
              </a:ext>
            </a:extLst>
          </p:cNvPr>
          <p:cNvSpPr>
            <a:spLocks noGrp="1"/>
          </p:cNvSpPr>
          <p:nvPr>
            <p:ph type="title"/>
          </p:nvPr>
        </p:nvSpPr>
        <p:spPr/>
        <p:txBody>
          <a:bodyPr/>
          <a:lstStyle/>
          <a:p>
            <a:r>
              <a:rPr lang="en-US" dirty="0"/>
              <a:t>Gartner’s Hype Cycle for Emerging Technologies:  2018</a:t>
            </a:r>
          </a:p>
        </p:txBody>
      </p:sp>
      <p:pic>
        <p:nvPicPr>
          <p:cNvPr id="5" name="Picture 4">
            <a:extLst>
              <a:ext uri="{FF2B5EF4-FFF2-40B4-BE49-F238E27FC236}">
                <a16:creationId xmlns:a16="http://schemas.microsoft.com/office/drawing/2014/main" id="{4404C889-C23F-4CC9-B377-52A10058C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12646"/>
            <a:ext cx="12191998" cy="6188203"/>
          </a:xfrm>
          <a:prstGeom prst="rect">
            <a:avLst/>
          </a:prstGeom>
        </p:spPr>
      </p:pic>
      <p:pic>
        <p:nvPicPr>
          <p:cNvPr id="4" name="Graphic 3" descr="Right Pointing Backhand Index ">
            <a:extLst>
              <a:ext uri="{FF2B5EF4-FFF2-40B4-BE49-F238E27FC236}">
                <a16:creationId xmlns:a16="http://schemas.microsoft.com/office/drawing/2014/main" id="{CBB268F7-76B1-4D0F-B1AA-96E7A09096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3415" y="920261"/>
            <a:ext cx="914400" cy="914400"/>
          </a:xfrm>
          <a:prstGeom prst="rect">
            <a:avLst/>
          </a:prstGeom>
        </p:spPr>
      </p:pic>
      <p:pic>
        <p:nvPicPr>
          <p:cNvPr id="6" name="Graphic 5" descr="Right Pointing Backhand Index ">
            <a:extLst>
              <a:ext uri="{FF2B5EF4-FFF2-40B4-BE49-F238E27FC236}">
                <a16:creationId xmlns:a16="http://schemas.microsoft.com/office/drawing/2014/main" id="{341EF4A4-379E-47C3-AAC8-707A29C74C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 y="2461846"/>
            <a:ext cx="914400" cy="914400"/>
          </a:xfrm>
          <a:prstGeom prst="rect">
            <a:avLst/>
          </a:prstGeom>
        </p:spPr>
      </p:pic>
      <p:pic>
        <p:nvPicPr>
          <p:cNvPr id="7" name="Graphic 6" descr="Right Pointing Backhand Index ">
            <a:extLst>
              <a:ext uri="{FF2B5EF4-FFF2-40B4-BE49-F238E27FC236}">
                <a16:creationId xmlns:a16="http://schemas.microsoft.com/office/drawing/2014/main" id="{C006F478-3E86-46F0-BFC5-8975C2D76C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3415" y="3249548"/>
            <a:ext cx="914400" cy="914400"/>
          </a:xfrm>
          <a:prstGeom prst="rect">
            <a:avLst/>
          </a:prstGeom>
        </p:spPr>
      </p:pic>
      <p:pic>
        <p:nvPicPr>
          <p:cNvPr id="8" name="Graphic 7" descr="Right Pointing Backhand Index ">
            <a:extLst>
              <a:ext uri="{FF2B5EF4-FFF2-40B4-BE49-F238E27FC236}">
                <a16:creationId xmlns:a16="http://schemas.microsoft.com/office/drawing/2014/main" id="{79CD311C-F272-4918-8465-32E276D9E3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117151">
            <a:off x="6553199" y="753323"/>
            <a:ext cx="914400" cy="914400"/>
          </a:xfrm>
          <a:prstGeom prst="rect">
            <a:avLst/>
          </a:prstGeom>
        </p:spPr>
      </p:pic>
    </p:spTree>
    <p:extLst>
      <p:ext uri="{BB962C8B-B14F-4D97-AF65-F5344CB8AC3E}">
        <p14:creationId xmlns:p14="http://schemas.microsoft.com/office/powerpoint/2010/main" val="1410497014"/>
      </p:ext>
    </p:extLst>
  </p:cSld>
  <p:clrMapOvr>
    <a:masterClrMapping/>
  </p:clrMapOvr>
</p:sld>
</file>

<file path=ppt/theme/theme1.xml><?xml version="1.0" encoding="utf-8"?>
<a:theme xmlns:a="http://schemas.openxmlformats.org/drawingml/2006/main" name="1_RTI Corporate">
  <a:themeElements>
    <a:clrScheme name="RTI Theme Colors">
      <a:dk1>
        <a:srgbClr val="000000"/>
      </a:dk1>
      <a:lt1>
        <a:srgbClr val="FFFFFF"/>
      </a:lt1>
      <a:dk2>
        <a:srgbClr val="000000"/>
      </a:dk2>
      <a:lt2>
        <a:srgbClr val="808080"/>
      </a:lt2>
      <a:accent1>
        <a:srgbClr val="085295"/>
      </a:accent1>
      <a:accent2>
        <a:srgbClr val="D06F1A"/>
      </a:accent2>
      <a:accent3>
        <a:srgbClr val="B1953A"/>
      </a:accent3>
      <a:accent4>
        <a:srgbClr val="FFC525"/>
      </a:accent4>
      <a:accent5>
        <a:srgbClr val="5D9732"/>
      </a:accent5>
      <a:accent6>
        <a:srgbClr val="4F2683"/>
      </a:accent6>
      <a:hlink>
        <a:srgbClr val="0045C7"/>
      </a:hlink>
      <a:folHlink>
        <a:srgbClr val="5D6EC9"/>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Corporate_Template(2)" id="{94CF4F71-62C5-A142-A667-C8083AFEB5D7}" vid="{28A7E8C7-462B-6444-B374-9AE6A3F1826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4165</TotalTime>
  <Words>568</Words>
  <Application>Microsoft Office PowerPoint</Application>
  <PresentationFormat>Widescreen</PresentationFormat>
  <Paragraphs>150</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Narrow</vt:lpstr>
      <vt:lpstr>Wingdings</vt:lpstr>
      <vt:lpstr>ヒラギノ角ゴ Pro W3</vt:lpstr>
      <vt:lpstr>1_RTI Corporate</vt:lpstr>
      <vt:lpstr>Moving Social Science into the Fourth Paradigm:  Opportunity Abounds</vt:lpstr>
      <vt:lpstr>The Fourth Paradigm:  Data-intensive (-enabled) scientific discovery</vt:lpstr>
      <vt:lpstr>The Four Paradigms </vt:lpstr>
      <vt:lpstr>Consequences/Reality:  Survey Research being pushed to the margins?</vt:lpstr>
      <vt:lpstr>The Four V’s of Big Data</vt:lpstr>
      <vt:lpstr>Is Big Data the solution?  Uh, it’s really more of a problem so far…</vt:lpstr>
      <vt:lpstr>Veracity:  The human brain is hard-wired to look for patterns</vt:lpstr>
      <vt:lpstr>Is Big Data the solution?  Uh, it’s really more of a problem so far… (2)</vt:lpstr>
      <vt:lpstr>Gartner’s Hype Cycle for Emerging Technologies:  2018</vt:lpstr>
      <vt:lpstr>Solution?  Fourth Paradigm:  Data Life Cycle</vt:lpstr>
      <vt:lpstr>The Future:  Data-enabled science</vt:lpstr>
      <vt:lpstr>1, 2, 7, 8, 9, 10…</vt:lpstr>
      <vt:lpstr>RTI International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RTI Overview 8/13/2018</dc:title>
  <dc:subject/>
  <dc:creator>Branigan, MaryBeth</dc:creator>
  <cp:keywords>widescreen format</cp:keywords>
  <dc:description/>
  <cp:lastModifiedBy>Hill, Craig</cp:lastModifiedBy>
  <cp:revision>114</cp:revision>
  <dcterms:modified xsi:type="dcterms:W3CDTF">2018-10-19T15:36:35Z</dcterms:modified>
  <cp:category/>
</cp:coreProperties>
</file>