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5" r:id="rId10"/>
    <p:sldId id="278" r:id="rId11"/>
    <p:sldId id="284" r:id="rId12"/>
    <p:sldId id="263" r:id="rId13"/>
    <p:sldId id="264" r:id="rId14"/>
    <p:sldId id="266" r:id="rId15"/>
    <p:sldId id="280" r:id="rId16"/>
    <p:sldId id="267" r:id="rId17"/>
    <p:sldId id="279" r:id="rId18"/>
    <p:sldId id="281" r:id="rId19"/>
    <p:sldId id="283" r:id="rId20"/>
    <p:sldId id="268" r:id="rId21"/>
    <p:sldId id="269" r:id="rId22"/>
    <p:sldId id="282" r:id="rId23"/>
    <p:sldId id="277" r:id="rId24"/>
  </p:sldIdLst>
  <p:sldSz cx="9144000" cy="6858000" type="screen4x3"/>
  <p:notesSz cx="6811963" cy="99425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C3925-C4B4-4186-972A-8FEC8425A60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51694-E727-462D-A4CE-93EA8483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1AC3-D103-4D78-B2C4-FC4405F933BB}" type="datetimeFigureOut">
              <a:rPr lang="sl-SI" smtClean="0"/>
              <a:pPr/>
              <a:t>16.7.2013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6E15-EC2D-4385-8622-603B60C9147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11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183D2-378C-4CF1-BD35-E210B0CE37AB}" type="slidenum">
              <a:rPr lang="sl-SI" smtClean="0"/>
              <a:pPr eaLnBrk="1" hangingPunct="1"/>
              <a:t>1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6E15-EC2D-4385-8622-603B60C9147D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34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6101B-2BA8-4885-8A83-52AA69B55384}" type="slidenum">
              <a:rPr lang="sl-SI" smtClean="0"/>
              <a:pPr eaLnBrk="1" hangingPunct="1"/>
              <a:t>23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7504" y="2708920"/>
            <a:ext cx="8856984" cy="10801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238272" y="4077073"/>
            <a:ext cx="86542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/>
            </a:lvl1pPr>
          </a:lstStyle>
          <a:p>
            <a:pPr lvl="0"/>
            <a:r>
              <a:rPr lang="sl-SI" dirty="0" smtClean="0"/>
              <a:t>Podnaslov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4868863"/>
            <a:ext cx="8641655" cy="16557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sl-SI" b="1" dirty="0" smtClean="0">
                <a:latin typeface="Tahoma" pitchFamily="34" charset="0"/>
              </a:rPr>
              <a:t>IME PRIMEK PREDAVATELJA</a:t>
            </a:r>
            <a:endParaRPr lang="sl-SI" dirty="0" smtClean="0">
              <a:latin typeface="Tahoma" pitchFamily="34" charset="0"/>
            </a:endParaRPr>
          </a:p>
          <a:p>
            <a:pPr algn="l"/>
            <a:r>
              <a:rPr lang="sl-SI" dirty="0" smtClean="0">
                <a:latin typeface="Tahoma" pitchFamily="34" charset="0"/>
              </a:rPr>
              <a:t>ADP, Univerza v Ljubljani, 2013</a:t>
            </a:r>
            <a:endParaRPr lang="sl-SI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54006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0"/>
            <a:ext cx="84874" cy="6858000"/>
          </a:xfrm>
          <a:prstGeom prst="rect">
            <a:avLst/>
          </a:prstGeom>
          <a:solidFill>
            <a:srgbClr val="FDD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36" y="6381328"/>
            <a:ext cx="629063" cy="44573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47382" cy="432048"/>
          </a:xfrm>
          <a:prstGeom prst="rect">
            <a:avLst/>
          </a:prstGeom>
          <a:solidFill>
            <a:srgbClr val="FDD44F"/>
          </a:solidFill>
        </p:spPr>
        <p:txBody>
          <a:bodyPr anchor="b"/>
          <a:lstStyle>
            <a:lvl1pPr>
              <a:defRPr>
                <a:solidFill>
                  <a:srgbClr val="9D0A0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676456" y="0"/>
            <a:ext cx="468312" cy="6858000"/>
          </a:xfrm>
          <a:prstGeom prst="rect">
            <a:avLst/>
          </a:prstGeom>
          <a:solidFill>
            <a:srgbClr val="767676"/>
          </a:solidFill>
        </p:spPr>
        <p:txBody>
          <a:bodyPr vert="vert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  Poglavje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95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54006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0"/>
            <a:ext cx="84874" cy="6858000"/>
          </a:xfrm>
          <a:prstGeom prst="rect">
            <a:avLst/>
          </a:prstGeom>
          <a:solidFill>
            <a:srgbClr val="FDD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36" y="6381328"/>
            <a:ext cx="629063" cy="44573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676456" y="0"/>
            <a:ext cx="468312" cy="6858000"/>
          </a:xfrm>
          <a:prstGeom prst="rect">
            <a:avLst/>
          </a:prstGeom>
          <a:solidFill>
            <a:srgbClr val="767676"/>
          </a:solidFill>
        </p:spPr>
        <p:txBody>
          <a:bodyPr vert="vert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  Poglavje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0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FDD44F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rgbClr val="76767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4" descr="Untitled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3643314"/>
            <a:ext cx="8629680" cy="1004886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1" cap="all" spc="150" baseline="0">
                <a:solidFill>
                  <a:srgbClr val="9D0A0E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8629680" cy="29452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eaLnBrk="1" latinLnBrk="0" hangingPunct="1">
              <a:buNone/>
              <a:defRPr kumimoji="0" sz="1800" b="1">
                <a:solidFill>
                  <a:srgbClr val="767676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30400" y="5072080"/>
            <a:ext cx="8627880" cy="12858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6477000" y="6477000"/>
            <a:ext cx="102076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C5CC99-59FD-4E23-879A-DC131ADE21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sl-SI"/>
              <a:t>Motivacijski seminar, april 2009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6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6D12ABF0-9372-4A2E-882E-8E8BD26BD39F}" type="datetime1">
              <a:rPr lang="en-US"/>
              <a:pPr>
                <a:defRPr/>
              </a:pPr>
              <a:t>7/16/2013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58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005064"/>
          </a:xfrm>
          <a:prstGeom prst="rect">
            <a:avLst/>
          </a:prstGeom>
          <a:solidFill>
            <a:srgbClr val="767676"/>
          </a:solidFill>
          <a:ln>
            <a:solidFill>
              <a:srgbClr val="767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00200" cy="1291372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0" y="2492896"/>
            <a:ext cx="9144000" cy="1440160"/>
          </a:xfrm>
          <a:prstGeom prst="flowChartProcess">
            <a:avLst/>
          </a:prstGeom>
          <a:solidFill>
            <a:srgbClr val="FDD44F"/>
          </a:solidFill>
          <a:ln>
            <a:solidFill>
              <a:srgbClr val="FDD4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54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r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2pPr>
      <a:lvl3pPr marL="11430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3pPr>
      <a:lvl4pPr marL="1600200" indent="-228600" algn="r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4pPr>
      <a:lvl5pPr marL="2057400" indent="-228600" algn="r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871" y="3789040"/>
            <a:ext cx="8928546" cy="10779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dirty="0"/>
              <a:t>Cooperation of an archive and an NSI to add value to detailed non-anonymised </a:t>
            </a:r>
            <a:r>
              <a:rPr lang="en-GB" dirty="0" smtClean="0"/>
              <a:t>microdata</a:t>
            </a:r>
            <a:r>
              <a:rPr lang="sl-SI" sz="1800" cap="none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sl-SI" sz="1800" cap="none" dirty="0" smtClean="0">
                <a:solidFill>
                  <a:schemeClr val="tx1"/>
                </a:solidFill>
                <a:latin typeface="Tahoma" pitchFamily="34" charset="0"/>
              </a:rPr>
            </a:br>
            <a:endParaRPr lang="sl-SI" sz="1800" cap="none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12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1568" y="5301208"/>
            <a:ext cx="8628063" cy="1285875"/>
          </a:xfrm>
        </p:spPr>
        <p:txBody>
          <a:bodyPr/>
          <a:lstStyle/>
          <a:p>
            <a:pPr marL="0" indent="0" algn="l" eaLnBrk="1" hangingPunct="1">
              <a:spcAft>
                <a:spcPts val="600"/>
              </a:spcAft>
            </a:pPr>
            <a:r>
              <a:rPr lang="en-US" i="1" smtClean="0"/>
              <a:t>Sebastian Kočar (Slovene Social Science Data Archives)</a:t>
            </a:r>
          </a:p>
          <a:p>
            <a:pPr algn="l">
              <a:spcAft>
                <a:spcPts val="600"/>
              </a:spcAft>
            </a:pPr>
            <a:r>
              <a:rPr lang="en-US" smtClean="0"/>
              <a:t>5th Conference of the European Survey Research Association – ESRA 2013</a:t>
            </a:r>
          </a:p>
          <a:p>
            <a:pPr algn="l">
              <a:spcAft>
                <a:spcPts val="600"/>
              </a:spcAft>
            </a:pPr>
            <a:r>
              <a:rPr lang="en-US" smtClean="0"/>
              <a:t>Ljubljana, Slovenia</a:t>
            </a:r>
          </a:p>
          <a:p>
            <a:pPr marL="0" indent="0" algn="l" eaLnBrk="1" hangingPunct="1">
              <a:spcAft>
                <a:spcPts val="600"/>
              </a:spcAft>
            </a:pPr>
            <a:r>
              <a:rPr lang="en-US" smtClean="0"/>
              <a:t>July 2013</a:t>
            </a:r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2267744" y="4684671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Slovenian good practice</a:t>
            </a:r>
          </a:p>
        </p:txBody>
      </p:sp>
      <p:pic>
        <p:nvPicPr>
          <p:cNvPr id="7" name="Picture 2" descr="C:\Users\kocars\Desktop\adp_surs_podla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"/>
          <a:stretch/>
        </p:blipFill>
        <p:spPr bwMode="auto">
          <a:xfrm>
            <a:off x="0" y="0"/>
            <a:ext cx="9151200" cy="35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Preparing Public Use Files – how we do it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179512" y="836712"/>
            <a:ext cx="8373616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 cooperation with SORS Sector for General Methodology and Standards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anonymisation procedure which follows Eurostat LFS anonymisation </a:t>
            </a:r>
            <a:r>
              <a:rPr lang="sl-SI" sz="2200" dirty="0" err="1" smtClean="0"/>
              <a:t>criteria</a:t>
            </a:r>
            <a:r>
              <a:rPr lang="en-US" sz="2200" dirty="0" smtClean="0"/>
              <a:t> (in SPSS)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calculating individual and global risk (R! – sdcMicro)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calculating strata allocation, based on individual risk averages by strata (R! – bethel)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stratified sampling, based on the inclusion probability of a certain case</a:t>
            </a:r>
            <a:r>
              <a:rPr lang="sl-SI" sz="2200" dirty="0" smtClean="0"/>
              <a:t> </a:t>
            </a:r>
            <a:r>
              <a:rPr lang="en-US" sz="2200" dirty="0" smtClean="0"/>
              <a:t>(R! – sampling – </a:t>
            </a:r>
            <a:r>
              <a:rPr lang="en-US" sz="2200" dirty="0" err="1" smtClean="0"/>
              <a:t>samplecube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sz="2200" dirty="0" err="1" smtClean="0"/>
              <a:t>sample</a:t>
            </a:r>
            <a:r>
              <a:rPr lang="sl-SI" sz="2200" dirty="0" smtClean="0"/>
              <a:t> </a:t>
            </a:r>
            <a:r>
              <a:rPr lang="en-US" sz="2200" dirty="0" smtClean="0"/>
              <a:t>weights recalculation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806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Preparing Public Use Files – evaluation of methods</a:t>
            </a:r>
            <a:endParaRPr lang="en-US" sz="240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19100" y="836712"/>
                <a:ext cx="8457356" cy="54006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  <a:lvl2pPr marL="742950" indent="-285750" algn="r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2pPr>
                <a:lvl3pPr marL="1143000" indent="-228600" algn="r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3pPr>
                <a:lvl4pPr marL="1600200" indent="-228600" algn="r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4pPr>
                <a:lvl5pPr marL="2057400" indent="-228600" algn="r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sz="2200" smtClean="0"/>
                  <a:t>additionally, the comparison of anonymisation </a:t>
                </a:r>
                <a:r>
                  <a:rPr lang="en-US" sz="2200" smtClean="0"/>
                  <a:t>methods, software and technics to improve the </a:t>
                </a:r>
                <a:r>
                  <a:rPr lang="en-US" sz="2200" smtClean="0"/>
                  <a:t>anonymisation </a:t>
                </a:r>
                <a:r>
                  <a:rPr lang="en-US" sz="2200" smtClean="0"/>
                  <a:t>process in terms of complexity and time used, </a:t>
                </a:r>
                <a:r>
                  <a:rPr lang="en-US" sz="2200" smtClean="0"/>
                  <a:t>is in progress</a:t>
                </a:r>
                <a:endParaRPr lang="en-US" sz="2200" smtClean="0"/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endParaRPr lang="en-US" sz="2200" smtClean="0"/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sz="2200" smtClean="0"/>
                  <a:t>as the responsible employees at the </a:t>
                </a:r>
                <a:r>
                  <a:rPr lang="en-US" sz="2200" smtClean="0"/>
                  <a:t>Slovenian </a:t>
                </a:r>
                <a:r>
                  <a:rPr lang="en-US" sz="2200" smtClean="0"/>
                  <a:t>NSI don‘t have much time to concentrate on preparing </a:t>
                </a:r>
                <a:r>
                  <a:rPr lang="en-US" sz="2200" smtClean="0"/>
                  <a:t>PUF, </a:t>
                </a:r>
                <a:r>
                  <a:rPr lang="en-US" sz="2200" smtClean="0"/>
                  <a:t>we would like to optimize the process and keep the quality of PUF data</a:t>
                </a:r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endParaRPr lang="en-US" sz="2200" smtClean="0"/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sz="2200" smtClean="0"/>
                  <a:t>comparison of methods and technics used by open-source software</a:t>
                </a:r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endParaRPr lang="en-US" sz="2200" smtClean="0"/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sz="2200" smtClean="0"/>
                  <a:t>data reduction techniques, data perturbation techniques, sampling, generating synthetic microdata</a:t>
                </a:r>
              </a:p>
              <a:p>
                <a:pPr>
                  <a:spcBef>
                    <a:spcPts val="0"/>
                  </a:spcBef>
                </a:pPr>
                <a:endParaRPr lang="en-US" sz="2200" smtClean="0"/>
              </a:p>
              <a:p>
                <a:pPr marL="285750" indent="-28575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sz="2200" smtClean="0"/>
                  <a:t>R! - sdcMicro package (bethel and sampling), The Cornell</a:t>
                </a:r>
                <a:r>
                  <a:rPr lang="en-US" sz="2200"/>
                  <a:t> </a:t>
                </a:r>
                <a:r>
                  <a:rPr lang="en-US" sz="2200" smtClean="0"/>
                  <a:t>Anonymization Toolkit,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 smtClean="0">
                        <a:latin typeface="Cambria Math"/>
                      </a:rPr>
                      <m:t>μ</m:t>
                    </m:r>
                  </m:oMath>
                </a14:m>
                <a:r>
                  <a:rPr lang="en-US" sz="2200" smtClean="0"/>
                  <a:t>-ARGUS, open-source synthetic data generator</a:t>
                </a:r>
              </a:p>
            </p:txBody>
          </p:sp>
        </mc:Choice>
        <mc:Fallback>
          <p:sp>
            <p:nvSpPr>
              <p:cNvPr id="6" name="Content Placeholder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100" y="836712"/>
                <a:ext cx="8457356" cy="5400600"/>
              </a:xfrm>
              <a:prstGeom prst="rect">
                <a:avLst/>
              </a:prstGeom>
              <a:blipFill rotWithShape="1">
                <a:blip r:embed="rId4"/>
                <a:stretch>
                  <a:fillRect l="-865" t="-564" b="-9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1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91398" cy="432048"/>
          </a:xfrm>
        </p:spPr>
        <p:txBody>
          <a:bodyPr/>
          <a:lstStyle/>
          <a:p>
            <a:r>
              <a:rPr lang="en-US" sz="2400" smtClean="0"/>
              <a:t>METADATA - metadata harvesting from SORS systems</a:t>
            </a:r>
            <a:endParaRPr lang="en-US" sz="240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xfrm>
            <a:off x="0" y="836712"/>
            <a:ext cx="8676456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analysis of SORS metadata systems and </a:t>
            </a:r>
            <a:r>
              <a:rPr lang="sl-SI" sz="2200" dirty="0" err="1" smtClean="0"/>
              <a:t>other</a:t>
            </a:r>
            <a:r>
              <a:rPr lang="sl-SI" sz="2200" dirty="0" smtClean="0"/>
              <a:t> </a:t>
            </a:r>
            <a:r>
              <a:rPr lang="en-US" sz="2200" dirty="0" smtClean="0"/>
              <a:t>possible metadata sources was made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METIS metadata standard had been introduced in the past, but the remains of the system couldn‘t be used for automatic</a:t>
            </a:r>
            <a:r>
              <a:rPr lang="sl-SI" sz="2200" dirty="0" smtClean="0"/>
              <a:t> </a:t>
            </a:r>
            <a:r>
              <a:rPr lang="en-US" sz="2200" dirty="0" smtClean="0"/>
              <a:t>harvesting</a:t>
            </a:r>
            <a:r>
              <a:rPr lang="sl-SI" sz="2200" dirty="0" smtClean="0"/>
              <a:t> </a:t>
            </a:r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sufficient</a:t>
            </a:r>
            <a:r>
              <a:rPr lang="sl-SI" sz="2200" dirty="0" smtClean="0"/>
              <a:t> </a:t>
            </a:r>
            <a:r>
              <a:rPr lang="sl-SI" sz="2200" dirty="0" err="1" smtClean="0"/>
              <a:t>metadata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sz="2200" dirty="0" smtClean="0"/>
              <a:t>some </a:t>
            </a:r>
            <a:r>
              <a:rPr lang="sl-SI" sz="2200" dirty="0" err="1" smtClean="0"/>
              <a:t>bits</a:t>
            </a:r>
            <a:r>
              <a:rPr lang="sl-SI" sz="2200" dirty="0" smtClean="0"/>
              <a:t> </a:t>
            </a:r>
            <a:r>
              <a:rPr lang="sl-SI" sz="2200" dirty="0" err="1" smtClean="0"/>
              <a:t>and</a:t>
            </a:r>
            <a:r>
              <a:rPr lang="sl-SI" sz="2200" dirty="0" smtClean="0"/>
              <a:t> </a:t>
            </a:r>
            <a:r>
              <a:rPr lang="sl-SI" sz="2200" dirty="0" err="1" smtClean="0"/>
              <a:t>pieces</a:t>
            </a:r>
            <a:r>
              <a:rPr lang="sl-SI" sz="2200" dirty="0" smtClean="0"/>
              <a:t> </a:t>
            </a:r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en-US" sz="2200" dirty="0" smtClean="0"/>
              <a:t>metadata could be, on the other hand, harvested from some databases, applications, e-versions of documentation</a:t>
            </a:r>
            <a:r>
              <a:rPr lang="sl-SI" sz="2200" dirty="0" smtClean="0"/>
              <a:t> (</a:t>
            </a:r>
            <a:r>
              <a:rPr lang="en-US" sz="2200" dirty="0"/>
              <a:t>quality reports, methodological explanations, databases, questionnaires etc</a:t>
            </a:r>
            <a:r>
              <a:rPr lang="en-US" sz="2200" dirty="0" smtClean="0"/>
              <a:t>.</a:t>
            </a:r>
            <a:r>
              <a:rPr lang="sl-SI" sz="2200" dirty="0" smtClean="0"/>
              <a:t>)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sz="2200" dirty="0" err="1" smtClean="0"/>
              <a:t>since</a:t>
            </a:r>
            <a:r>
              <a:rPr lang="sl-SI" sz="2200" dirty="0" smtClean="0"/>
              <a:t> </a:t>
            </a:r>
            <a:r>
              <a:rPr lang="sl-SI" sz="2200" dirty="0" err="1" smtClean="0"/>
              <a:t>all</a:t>
            </a:r>
            <a:r>
              <a:rPr lang="sl-SI" sz="2200" dirty="0" smtClean="0"/>
              <a:t> </a:t>
            </a:r>
            <a:r>
              <a:rPr lang="sl-SI" sz="2200" dirty="0" err="1" smtClean="0"/>
              <a:t>this</a:t>
            </a:r>
            <a:r>
              <a:rPr lang="sl-SI" sz="2200" dirty="0" smtClean="0"/>
              <a:t> is </a:t>
            </a:r>
            <a:r>
              <a:rPr lang="sl-SI" sz="2200" dirty="0" err="1" smtClean="0"/>
              <a:t>saved</a:t>
            </a:r>
            <a:r>
              <a:rPr lang="sl-SI" sz="2200" dirty="0" smtClean="0"/>
              <a:t> in </a:t>
            </a:r>
            <a:r>
              <a:rPr lang="sl-SI" sz="2200" dirty="0" err="1" smtClean="0"/>
              <a:t>different</a:t>
            </a:r>
            <a:r>
              <a:rPr lang="sl-SI" sz="2200" dirty="0" smtClean="0"/>
              <a:t> </a:t>
            </a:r>
            <a:r>
              <a:rPr lang="sl-SI" sz="2200" dirty="0" err="1" smtClean="0"/>
              <a:t>systems</a:t>
            </a:r>
            <a:r>
              <a:rPr lang="sl-SI" sz="2200" dirty="0" smtClean="0"/>
              <a:t>, </a:t>
            </a:r>
            <a:r>
              <a:rPr lang="sl-SI" sz="2200" dirty="0" err="1" smtClean="0"/>
              <a:t>several</a:t>
            </a:r>
            <a:r>
              <a:rPr lang="sl-SI" sz="2200" dirty="0" smtClean="0"/>
              <a:t> </a:t>
            </a:r>
            <a:r>
              <a:rPr lang="sl-SI" sz="2200" dirty="0" err="1" smtClean="0"/>
              <a:t>employees</a:t>
            </a:r>
            <a:r>
              <a:rPr lang="sl-SI" sz="2200" dirty="0" smtClean="0"/>
              <a:t> </a:t>
            </a:r>
            <a:r>
              <a:rPr lang="sl-SI" sz="2200" dirty="0" err="1" smtClean="0"/>
              <a:t>from</a:t>
            </a:r>
            <a:r>
              <a:rPr lang="sl-SI" sz="2200" dirty="0" smtClean="0"/>
              <a:t> </a:t>
            </a:r>
            <a:r>
              <a:rPr lang="sl-SI" sz="2200" dirty="0" err="1" smtClean="0"/>
              <a:t>different</a:t>
            </a:r>
            <a:r>
              <a:rPr lang="sl-SI" sz="2200" dirty="0" smtClean="0"/>
              <a:t> SORS </a:t>
            </a:r>
            <a:r>
              <a:rPr lang="sl-SI" sz="2200" dirty="0" err="1" smtClean="0"/>
              <a:t>departments</a:t>
            </a:r>
            <a:r>
              <a:rPr lang="sl-SI" sz="2200" dirty="0" smtClean="0"/>
              <a:t> </a:t>
            </a:r>
            <a:r>
              <a:rPr lang="en-US" sz="2200" dirty="0" smtClean="0"/>
              <a:t>should consequently </a:t>
            </a:r>
            <a:r>
              <a:rPr lang="sl-SI" sz="2200" dirty="0" err="1" smtClean="0"/>
              <a:t>be</a:t>
            </a:r>
            <a:r>
              <a:rPr lang="sl-SI" sz="2200" dirty="0" smtClean="0"/>
              <a:t> </a:t>
            </a:r>
            <a:r>
              <a:rPr lang="en-US" sz="2200" dirty="0" smtClean="0"/>
              <a:t>involved in the metadata  preparation process</a:t>
            </a:r>
            <a:r>
              <a:rPr lang="sl-SI" sz="2200" dirty="0" smtClean="0"/>
              <a:t> – </a:t>
            </a:r>
            <a:r>
              <a:rPr lang="sl-SI" sz="2200" dirty="0" err="1" smtClean="0"/>
              <a:t>automatic</a:t>
            </a:r>
            <a:r>
              <a:rPr lang="sl-SI" sz="2200" dirty="0" smtClean="0"/>
              <a:t> </a:t>
            </a:r>
            <a:r>
              <a:rPr lang="sl-SI" sz="2200" dirty="0" err="1" smtClean="0"/>
              <a:t>harvesting</a:t>
            </a:r>
            <a:r>
              <a:rPr lang="sl-SI" sz="2200" dirty="0" smtClean="0"/>
              <a:t> </a:t>
            </a:r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all</a:t>
            </a:r>
            <a:r>
              <a:rPr lang="sl-SI" sz="2200" dirty="0" smtClean="0"/>
              <a:t> </a:t>
            </a:r>
            <a:r>
              <a:rPr lang="sl-SI" sz="2200" dirty="0" err="1" smtClean="0"/>
              <a:t>metadata</a:t>
            </a:r>
            <a:r>
              <a:rPr lang="sl-SI" sz="2200" dirty="0" smtClean="0"/>
              <a:t> </a:t>
            </a:r>
            <a:r>
              <a:rPr lang="sl-SI" sz="2200" dirty="0" err="1" smtClean="0"/>
              <a:t>researchers</a:t>
            </a:r>
            <a:r>
              <a:rPr lang="sl-SI" sz="2200" dirty="0" smtClean="0"/>
              <a:t> </a:t>
            </a:r>
            <a:r>
              <a:rPr lang="sl-SI" sz="2200" dirty="0" err="1" smtClean="0"/>
              <a:t>need</a:t>
            </a:r>
            <a:r>
              <a:rPr lang="sl-SI" sz="2200" dirty="0" smtClean="0"/>
              <a:t> is not </a:t>
            </a:r>
            <a:r>
              <a:rPr lang="sl-SI" sz="2200" dirty="0" err="1" smtClean="0"/>
              <a:t>possible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723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METADATA – metadata standard counceling</a:t>
            </a:r>
            <a:endParaRPr lang="en-US" sz="240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179512" y="764704"/>
            <a:ext cx="8329399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SORS is working on improvements of its microdata and metadata documentation systems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Social Science Data Archives have extensive experience with DDI standard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in the process of analyzing the possibilities of (semi)automatic metadata harvesting, ADP and SORS got some useful information, applicable for working on both documentation projects in the future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internal presentation on the ADP processes of long term preservation and metadata standard used was given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ADP counsels and advices SORS work groups on metadata standards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32063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METADATA –</a:t>
            </a:r>
            <a:r>
              <a:rPr lang="sl-SI" sz="2400" dirty="0" smtClean="0"/>
              <a:t> </a:t>
            </a:r>
            <a:r>
              <a:rPr lang="en-US" sz="2400" dirty="0" smtClean="0"/>
              <a:t>structured metadata for researchers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179512" y="908720"/>
            <a:ext cx="8329399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DDI standard is used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study descriptions are being prepared, ADP DDI extended scheme is used – including methodological, file description, data description, publication, other material etc. metadata fields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all the required/useful documentation is made available to researchers in one place (codebooks, questionnaires, publications, syntaxes, methodological explanations etc.)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metadata is being harvested from SORS and EUROSTAT documentation and web</a:t>
            </a:r>
            <a:r>
              <a:rPr lang="sl-SI" sz="2200" dirty="0" smtClean="0"/>
              <a:t>sites</a:t>
            </a:r>
            <a:r>
              <a:rPr lang="en-US" sz="2200" dirty="0" smtClean="0"/>
              <a:t>, also by contacting separate SORS departments, responsible for conducting a survey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764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Availability of prepared metadata – ADP website</a:t>
            </a:r>
            <a:endParaRPr lang="en-US" sz="240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6326"/>
            <a:ext cx="7733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797" y="188640"/>
            <a:ext cx="8347382" cy="432048"/>
          </a:xfrm>
        </p:spPr>
        <p:txBody>
          <a:bodyPr/>
          <a:lstStyle/>
          <a:p>
            <a:r>
              <a:rPr lang="en-US" sz="2400" dirty="0" smtClean="0"/>
              <a:t>Availability of prepared metadata – Nesstar</a:t>
            </a:r>
            <a:endParaRPr lang="en-US" sz="24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0056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31318"/>
            <a:ext cx="8347382" cy="836710"/>
          </a:xfrm>
        </p:spPr>
        <p:txBody>
          <a:bodyPr/>
          <a:lstStyle/>
          <a:p>
            <a:r>
              <a:rPr lang="sl-SI" sz="2400" dirty="0" err="1" smtClean="0"/>
              <a:t>Availability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prepared</a:t>
            </a:r>
            <a:r>
              <a:rPr lang="sl-SI" sz="2400" dirty="0" smtClean="0"/>
              <a:t> </a:t>
            </a:r>
            <a:r>
              <a:rPr lang="sl-SI" sz="2400" dirty="0" err="1" smtClean="0"/>
              <a:t>metadata</a:t>
            </a:r>
            <a:r>
              <a:rPr lang="sl-SI" sz="2400" dirty="0" smtClean="0"/>
              <a:t> – </a:t>
            </a:r>
            <a:r>
              <a:rPr lang="sl-SI" sz="2400" dirty="0" err="1" smtClean="0"/>
              <a:t>safe</a:t>
            </a:r>
            <a:r>
              <a:rPr lang="sl-SI" sz="2400" dirty="0" smtClean="0"/>
              <a:t> </a:t>
            </a:r>
            <a:r>
              <a:rPr lang="sl-SI" sz="2400" dirty="0" err="1" smtClean="0"/>
              <a:t>room</a:t>
            </a:r>
            <a:r>
              <a:rPr lang="sl-SI" sz="2400" dirty="0" smtClean="0"/>
              <a:t>, </a:t>
            </a:r>
            <a:r>
              <a:rPr lang="sl-SI" sz="2400" dirty="0" err="1" smtClean="0"/>
              <a:t>remote</a:t>
            </a:r>
            <a:r>
              <a:rPr lang="sl-SI" sz="2400" dirty="0" smtClean="0"/>
              <a:t> </a:t>
            </a:r>
            <a:r>
              <a:rPr lang="sl-SI" sz="2400" dirty="0" err="1" smtClean="0"/>
              <a:t>access</a:t>
            </a:r>
            <a:endParaRPr lang="sl-SI" sz="24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smtClean="0"/>
              <a:t>  Forms of cooperation</a:t>
            </a:r>
            <a:endParaRPr lang="en-US" sz="16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0660"/>
            <a:ext cx="6696744" cy="557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4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47382" cy="792088"/>
          </a:xfrm>
        </p:spPr>
        <p:txBody>
          <a:bodyPr/>
          <a:lstStyle/>
          <a:p>
            <a:r>
              <a:rPr lang="en-US" sz="2400" dirty="0" smtClean="0"/>
              <a:t>Availability of prepared metadata – html browsing document</a:t>
            </a:r>
            <a:endParaRPr lang="en-US" sz="24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6104"/>
            <a:ext cx="6726380" cy="56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8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39"/>
            <a:ext cx="8347382" cy="843553"/>
          </a:xfrm>
        </p:spPr>
        <p:txBody>
          <a:bodyPr/>
          <a:lstStyle/>
          <a:p>
            <a:r>
              <a:rPr lang="en-US" sz="2400" dirty="0" smtClean="0"/>
              <a:t>Availability of prepared metadata – html browsing document</a:t>
            </a:r>
            <a:endParaRPr lang="en-US" sz="24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2123"/>
            <a:ext cx="6501392" cy="54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400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Statistical Office of the Republic of Slovenia (SORS) collects a great amount of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 theory, registered researchers can access all their official statistics microdata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distributed microdata, available in the safe room or by the remote access, are not ready for analysis immediately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no structured metadata are made available to researchers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Social Science Data Archives (ADP) can add value to those detailed</a:t>
            </a:r>
            <a:r>
              <a:rPr lang="en-US" sz="2200" dirty="0" smtClean="0"/>
              <a:t> non-anonymised microdata in cooperation with SORS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The current state of art</a:t>
            </a:r>
            <a:r>
              <a:rPr lang="en-US" sz="2400" smtClean="0"/>
              <a:t> – issues and solutions</a:t>
            </a:r>
            <a:endParaRPr lang="en-US" sz="240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smtClean="0"/>
              <a:t>  The issues and the solutions 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0705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Promotional activities – channels used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105892" y="764704"/>
            <a:ext cx="8496944" cy="58326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national conferences (Multiconference Information Society 2012, Statistical Days 2012, Joint Conference of Slovenian Sociological Association and ESA Working Group 2012)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international conferences (IASSIST 2013, ESRA 2013, Applied Statistics 2013)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ADP and Faculty of Social Sciences websites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ADP social network sites (FB, Twitter), blog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SORS website, to be renovated and the part about microdata access improved (ADP presented the researchers‘ point of view and suggested solutions)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mailing lists (Slovenian Research Agency, SORS microdata  users)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national workshops for students and researchers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7033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of the national cooperation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Results and future challenges</a:t>
            </a:r>
            <a:endParaRPr lang="en-US" sz="1600" b="1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xfrm>
            <a:off x="0" y="764704"/>
            <a:ext cx="8604448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/>
              <a:t>Labour</a:t>
            </a:r>
            <a:r>
              <a:rPr lang="en-US" sz="2200" dirty="0" smtClean="0"/>
              <a:t> Force Survey 2001-2011 detailed deindividualized microdata, structured metadata, survey documentation gathered; available in the safe room or by the remote access 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Register data on public expenditures to support pensioners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/>
              <a:t>Labour</a:t>
            </a:r>
            <a:r>
              <a:rPr lang="en-US" sz="2200" dirty="0" smtClean="0"/>
              <a:t> Force Survey 2010 Public Use File</a:t>
            </a:r>
          </a:p>
          <a:p>
            <a:pPr marL="285750" indent="-285750"/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html browsing document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metadata system, analysis, harvesting, counseling, development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becoming familiar with organizational policies, procedures, work specifics; working with different SORS departments; developing procedures, low input-high output model of cooperation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904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 of the future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smtClean="0"/>
              <a:t>  Results and future challenges</a:t>
            </a:r>
            <a:endParaRPr lang="en-US" sz="160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107504" y="980728"/>
            <a:ext cx="8352928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/>
              <a:t>preparing microdata and metadata of selected surveys, register data (including PUF)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/>
              <a:t>decision based on researchers‘ needs, importance, practicability and applicability of data, availability of SORS employees (Register Census 2011, EU SILC, CIS f.e.)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/>
              <a:t>continuation of work done (updates in a series)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/>
              <a:t>harvesting metadata from upgraded metadata and microdata documentation systems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/>
              <a:t>organizing workshops for students (LFS workshop in Autumn 2013)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/>
              <a:t>addressing researchers needs (what, where, how, in what form)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37633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813" y="3933056"/>
            <a:ext cx="8856662" cy="10779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sl-SI" sz="2400" dirty="0" smtClean="0"/>
              <a:t>Thank </a:t>
            </a:r>
            <a:r>
              <a:rPr lang="en-US" sz="2400" dirty="0" smtClean="0"/>
              <a:t>you</a:t>
            </a:r>
            <a:r>
              <a:rPr lang="sl-SI" sz="2400" dirty="0" smtClean="0"/>
              <a:t> for your attention!</a:t>
            </a:r>
            <a:r>
              <a:rPr lang="sl-SI" sz="2400" cap="none" dirty="0" smtClean="0">
                <a:solidFill>
                  <a:schemeClr val="bg1"/>
                </a:solidFill>
              </a:rPr>
              <a:t> </a:t>
            </a:r>
            <a:r>
              <a:rPr lang="sl-SI" sz="2400" b="0" cap="none" dirty="0" smtClean="0">
                <a:solidFill>
                  <a:schemeClr val="bg1"/>
                </a:solidFill>
              </a:rPr>
              <a:t> </a:t>
            </a:r>
            <a:r>
              <a:rPr lang="sl-SI" cap="none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sl-SI" cap="none" dirty="0" smtClean="0">
                <a:solidFill>
                  <a:schemeClr val="tx1"/>
                </a:solidFill>
                <a:latin typeface="Tahoma" pitchFamily="34" charset="0"/>
              </a:rPr>
            </a:br>
            <a:endParaRPr lang="sl-SI" cap="none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1509" name="Picture 6" descr="C:\Users\kocars\Desktop\podlaga_logot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ocars\Desktop\adp_surs_podlag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" b="1"/>
          <a:stretch/>
        </p:blipFill>
        <p:spPr bwMode="auto">
          <a:xfrm>
            <a:off x="0" y="0"/>
            <a:ext cx="9168508" cy="36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256880" y="5157192"/>
            <a:ext cx="8628063" cy="128587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76767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Verdan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Verdan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i="1" smtClean="0"/>
              <a:t>Sebastian Kočar (Slovene Social Science Data Archives)</a:t>
            </a:r>
          </a:p>
          <a:p>
            <a:pPr algn="ctr">
              <a:spcAft>
                <a:spcPts val="600"/>
              </a:spcAft>
            </a:pPr>
            <a:r>
              <a:rPr lang="en-US" smtClean="0"/>
              <a:t>5th Conference of the European Survey Research Association – ESRA 2013</a:t>
            </a:r>
          </a:p>
          <a:p>
            <a:pPr algn="ctr">
              <a:spcAft>
                <a:spcPts val="600"/>
              </a:spcAft>
            </a:pPr>
            <a:r>
              <a:rPr lang="en-US" smtClean="0"/>
              <a:t>Ljubljana, Slovenia</a:t>
            </a:r>
          </a:p>
          <a:p>
            <a:pPr algn="ctr">
              <a:spcAft>
                <a:spcPts val="600"/>
              </a:spcAft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00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has been going on since the establishment of the Slovenian Social Science Data Archives (ADP)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ADP has been distributing anonymised SORS microdata (selection of variables, samples) and structured metadata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Labour Force Survey, Household Budget Survey, Time Budget Survey, Crime Victim Survey, Census 2002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less intense cooperation between 2002 and 2011, no newly distributed SORS microdata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smtClean="0"/>
              <a:t>partnership of both organizations in the project since May 2011</a:t>
            </a:r>
            <a:endParaRPr lang="en-US" sz="2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 overview of our cooperation in the past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Cooperation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588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822648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47382" cy="432048"/>
          </a:xfrm>
        </p:spPr>
        <p:txBody>
          <a:bodyPr/>
          <a:lstStyle/>
          <a:p>
            <a:r>
              <a:rPr lang="en-US" sz="2400" dirty="0" smtClean="0"/>
              <a:t>DwB as an initiative for increasing the cooperation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Cooperation</a:t>
            </a:r>
            <a:r>
              <a:rPr lang="sl-SI" sz="1600" b="1" dirty="0" smtClean="0"/>
              <a:t> </a:t>
            </a:r>
            <a:endParaRPr lang="sl-SI" sz="16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5400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main goal of the project is to improve the research environment, access to detailed official statistics microdata in Europe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we recognized the need to concentrate on improving the research environment, access and quality of access to (detailed) official statistics microdata, on the national 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products of our work inside of separate work packages could be used in modified form to achieve cooperation goals easier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without </a:t>
            </a:r>
            <a:r>
              <a:rPr lang="sl-SI" sz="2200" dirty="0" smtClean="0"/>
              <a:t>close cooperation with</a:t>
            </a:r>
            <a:r>
              <a:rPr lang="en-US" sz="2200" dirty="0" smtClean="0"/>
              <a:t> SORS</a:t>
            </a:r>
            <a:r>
              <a:rPr lang="sl-SI" sz="2200" dirty="0" smtClean="0"/>
              <a:t> departments</a:t>
            </a:r>
            <a:r>
              <a:rPr lang="en-US" sz="2200" dirty="0" smtClean="0"/>
              <a:t>, finishing WP5 tasks efficiently would be </a:t>
            </a:r>
            <a:r>
              <a:rPr lang="sl-SI" sz="2200" dirty="0" smtClean="0"/>
              <a:t>almost </a:t>
            </a:r>
            <a:r>
              <a:rPr lang="en-US" sz="2200" dirty="0" smtClean="0"/>
              <a:t>impossible for ADP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2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47382" cy="792088"/>
          </a:xfrm>
        </p:spPr>
        <p:txBody>
          <a:bodyPr/>
          <a:lstStyle/>
          <a:p>
            <a:r>
              <a:rPr lang="en-US" sz="2400" smtClean="0"/>
              <a:t>The purpose and the aim of our cooperation – ADP‘s POV</a:t>
            </a:r>
            <a:endParaRPr lang="en-US" sz="240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Cooperation</a:t>
            </a:r>
            <a:r>
              <a:rPr lang="sl-SI" sz="1600" b="1" dirty="0" smtClean="0"/>
              <a:t> </a:t>
            </a:r>
            <a:endParaRPr lang="sl-SI" sz="16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7932" y="1268760"/>
            <a:ext cx="8229600" cy="5400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one of Social Science Data Archives‘ missions is to provide quality microdata and metadata to different groups of data users: under-graduate students, postgraduate students, young researchers at faculties, research organizations, registered researchers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by distributing mostly Public Use Files on our webpage, we can‘t concentrate on the needs of experts in the social sciences field, namely registered researchers and research institutes</a:t>
            </a:r>
          </a:p>
          <a:p>
            <a:pPr marL="285750" indent="-285750"/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ADP can also help SORS with its experience and expertise in the field - researchers can benefit in the long term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45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Forms of cooperation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400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836712"/>
            <a:ext cx="8229600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microdata: </a:t>
            </a:r>
            <a:r>
              <a:rPr lang="sl-SI" sz="2200" dirty="0" smtClean="0"/>
              <a:t>intensive work on</a:t>
            </a:r>
            <a:r>
              <a:rPr lang="en-US" sz="2200" dirty="0" smtClean="0"/>
              <a:t> deindividualized microdata, ready to be used immediately for statistical analysis using preferred software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 microdata: preparing PUF files, later distributed by ADP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metadata: analysis of possible automatic harvesting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metadata: preparing structured metadata for researchers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metadata: counseling on inclusion of DDI standard to SORS procedures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activities to promote official statistics microdata scientific use</a:t>
            </a:r>
            <a:r>
              <a:rPr lang="sl-SI" sz="2200" dirty="0" smtClean="0"/>
              <a:t>, </a:t>
            </a:r>
            <a:r>
              <a:rPr lang="sl-SI" sz="2200" dirty="0" err="1" smtClean="0"/>
              <a:t>workshops</a:t>
            </a:r>
            <a:r>
              <a:rPr lang="sl-SI" sz="2200" dirty="0" smtClean="0"/>
              <a:t> for </a:t>
            </a:r>
            <a:r>
              <a:rPr lang="sl-SI" sz="2200" dirty="0" err="1" smtClean="0"/>
              <a:t>students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829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836712"/>
            <a:ext cx="8424936" cy="5544616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Preparing deindividualized microdata – what we do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5092" y="980728"/>
            <a:ext cx="8229600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sl-SI" sz="2200" smtClean="0"/>
              <a:t>preparing deinvidualized microdata in the safe room environment, the same access conditions as for other registered researchers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sz="2200" smtClean="0"/>
              <a:t>SPSS is used, SPSS syntax is written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sz="2200" smtClean="0"/>
              <a:t>variable and value labels, missing values are added to the dataset; additional logical control is made, unneeded variables are deleted, variables in databases are connected to codebooks used</a:t>
            </a:r>
          </a:p>
          <a:p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r>
              <a:rPr lang="sl-SI" sz="2200" smtClean="0"/>
              <a:t>by using SPSS syntax prepared, microdata can be exported in any desired format, readable by variety of software used by researchers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  <a:p>
            <a:pPr marL="285750" indent="-285750">
              <a:buFont typeface="Arial" pitchFamily="34" charset="0"/>
              <a:buChar char="•"/>
            </a:pPr>
            <a:endParaRPr lang="sl-SI" sz="2200" smtClean="0"/>
          </a:p>
        </p:txBody>
      </p:sp>
    </p:spTree>
    <p:extLst>
      <p:ext uri="{BB962C8B-B14F-4D97-AF65-F5344CB8AC3E}">
        <p14:creationId xmlns:p14="http://schemas.microsoft.com/office/powerpoint/2010/main" val="21870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cars\Desktop\7973556192_50aa1221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44" y="3933056"/>
            <a:ext cx="2674856" cy="22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973" y="116632"/>
            <a:ext cx="8347382" cy="432048"/>
          </a:xfrm>
        </p:spPr>
        <p:txBody>
          <a:bodyPr/>
          <a:lstStyle/>
          <a:p>
            <a:r>
              <a:rPr lang="en-US" sz="2400" dirty="0" smtClean="0"/>
              <a:t>Preparing deindividualized microdata – how we do it</a:t>
            </a:r>
            <a:endParaRPr lang="en-US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7" y="691232"/>
            <a:ext cx="2627313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18035" y="1907257"/>
            <a:ext cx="358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4000" dirty="0"/>
              <a:t>+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03" y="693773"/>
            <a:ext cx="2714625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643810" y="1942182"/>
            <a:ext cx="360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4000" dirty="0"/>
              <a:t>=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3" y="691232"/>
            <a:ext cx="2589213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2732"/>
            <a:ext cx="2202484" cy="30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10" y="4252401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405560" y="3707657"/>
            <a:ext cx="0" cy="7940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64088" y="3794119"/>
            <a:ext cx="936104" cy="7870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52354" y="3707657"/>
            <a:ext cx="461812" cy="7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048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Preparing Public Use Files – the purpose of it</a:t>
            </a:r>
            <a:endParaRPr lang="en-US" sz="24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sz="1600" b="1" dirty="0" smtClean="0"/>
              <a:t>  </a:t>
            </a:r>
            <a:r>
              <a:rPr lang="en-US" sz="1600" b="1" dirty="0" smtClean="0"/>
              <a:t>Forms of cooperation</a:t>
            </a:r>
            <a:endParaRPr lang="en-US" sz="1600" b="1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251520" y="908720"/>
            <a:ext cx="8229600" cy="540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no new SORS microdata </a:t>
            </a:r>
            <a:r>
              <a:rPr lang="sl-SI" sz="2200" dirty="0" err="1" smtClean="0"/>
              <a:t>have</a:t>
            </a:r>
            <a:r>
              <a:rPr lang="sl-SI" sz="2200" dirty="0" smtClean="0"/>
              <a:t> </a:t>
            </a:r>
            <a:r>
              <a:rPr lang="sl-SI" sz="2200" dirty="0" err="1" smtClean="0"/>
              <a:t>been</a:t>
            </a:r>
            <a:r>
              <a:rPr lang="sl-SI" sz="2200" dirty="0" smtClean="0"/>
              <a:t> in </a:t>
            </a:r>
            <a:r>
              <a:rPr lang="sl-SI" sz="2200" dirty="0" err="1" smtClean="0"/>
              <a:t>the</a:t>
            </a:r>
            <a:r>
              <a:rPr lang="sl-SI" sz="2200" dirty="0" smtClean="0"/>
              <a:t> last </a:t>
            </a:r>
            <a:r>
              <a:rPr lang="sl-SI" sz="2200" dirty="0" err="1" smtClean="0"/>
              <a:t>years</a:t>
            </a:r>
            <a:r>
              <a:rPr lang="en-US" sz="2200" dirty="0" smtClean="0"/>
              <a:t> </a:t>
            </a:r>
            <a:r>
              <a:rPr lang="en-US" sz="2200" dirty="0" smtClean="0"/>
              <a:t>distributed by ADP, the newest ones on our webpage are Census 2002 microdata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one of our target groups, undergraduate students, is not familiar with SORS microdata (can’t </a:t>
            </a:r>
            <a:r>
              <a:rPr lang="en-US" sz="2200" dirty="0" err="1" smtClean="0"/>
              <a:t>acces</a:t>
            </a:r>
            <a:r>
              <a:rPr lang="sl-SI" sz="2200" dirty="0" smtClean="0"/>
              <a:t>s</a:t>
            </a:r>
            <a:r>
              <a:rPr lang="en-US" sz="2200" dirty="0" smtClean="0"/>
              <a:t> them in the detailed form), so they are not aware of the advantages of using them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majority of researchers would benefit from a simpler access to moderately </a:t>
            </a:r>
            <a:r>
              <a:rPr lang="en-US" sz="2200" dirty="0" err="1" smtClean="0"/>
              <a:t>anonymized</a:t>
            </a:r>
            <a:r>
              <a:rPr lang="en-US" sz="2200" dirty="0" smtClean="0"/>
              <a:t> microdata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sl-SI" sz="2200" dirty="0" err="1" smtClean="0"/>
              <a:t>developed</a:t>
            </a:r>
            <a:r>
              <a:rPr lang="sl-SI" sz="2200" dirty="0" smtClean="0"/>
              <a:t> </a:t>
            </a:r>
            <a:r>
              <a:rPr lang="en-US" sz="2200" dirty="0" err="1" smtClean="0"/>
              <a:t>anonymization</a:t>
            </a:r>
            <a:r>
              <a:rPr lang="en-US" sz="2200" dirty="0" smtClean="0"/>
              <a:t> procedure keeps as much statistical information intact as possible, data are </a:t>
            </a:r>
            <a:r>
              <a:rPr lang="sl-SI" sz="2200" dirty="0" err="1" smtClean="0"/>
              <a:t>of</a:t>
            </a:r>
            <a:r>
              <a:rPr lang="sl-SI" sz="2200" dirty="0" smtClean="0"/>
              <a:t> </a:t>
            </a:r>
            <a:r>
              <a:rPr lang="sl-SI" sz="2200" dirty="0" err="1" smtClean="0"/>
              <a:t>sufficient</a:t>
            </a:r>
            <a:r>
              <a:rPr lang="sl-SI" sz="2200" dirty="0" smtClean="0"/>
              <a:t> </a:t>
            </a:r>
            <a:r>
              <a:rPr lang="en-US" sz="2200" dirty="0" smtClean="0"/>
              <a:t>quality to be used for advanced level of research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225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dlo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predloga</Template>
  <TotalTime>914</TotalTime>
  <Words>1601</Words>
  <Application>Microsoft Office PowerPoint</Application>
  <PresentationFormat>On-screen Show (4:3)</PresentationFormat>
  <Paragraphs>228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PPT predloga</vt:lpstr>
      <vt:lpstr>Cooperation of an archive and an NSI to add value to detailed non-anonymised microdata </vt:lpstr>
      <vt:lpstr>The current state of art – issues and solutions</vt:lpstr>
      <vt:lpstr>An overview of our cooperation in the past</vt:lpstr>
      <vt:lpstr>DwB as an initiative for increasing the cooperation</vt:lpstr>
      <vt:lpstr>The purpose and the aim of our cooperation – ADP‘s POV</vt:lpstr>
      <vt:lpstr>Forms of cooperation</vt:lpstr>
      <vt:lpstr>Preparing deindividualized microdata – what we do</vt:lpstr>
      <vt:lpstr>Preparing deindividualized microdata – how we do it</vt:lpstr>
      <vt:lpstr>Preparing Public Use Files – the purpose of it</vt:lpstr>
      <vt:lpstr>Preparing Public Use Files – how we do it</vt:lpstr>
      <vt:lpstr>Preparing Public Use Files – evaluation of methods</vt:lpstr>
      <vt:lpstr>METADATA - metadata harvesting from SORS systems</vt:lpstr>
      <vt:lpstr>METADATA – metadata standard counceling</vt:lpstr>
      <vt:lpstr>METADATA – structured metadata for researchers</vt:lpstr>
      <vt:lpstr>Availability of prepared metadata – ADP website</vt:lpstr>
      <vt:lpstr>Availability of prepared metadata – Nesstar</vt:lpstr>
      <vt:lpstr>Availability of prepared metadata – safe room, remote access</vt:lpstr>
      <vt:lpstr>Availability of prepared metadata – html browsing document</vt:lpstr>
      <vt:lpstr>Availability of prepared metadata – html browsing document</vt:lpstr>
      <vt:lpstr>Promotional activities – channels used</vt:lpstr>
      <vt:lpstr>Results of the national cooperation</vt:lpstr>
      <vt:lpstr>Challenges of the future</vt:lpstr>
      <vt:lpstr>Thank you for your attention!   </vt:lpstr>
    </vt:vector>
  </TitlesOfParts>
  <Company>FDV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Uporabnik</dc:creator>
  <cp:lastModifiedBy>Uporabnik</cp:lastModifiedBy>
  <cp:revision>81</cp:revision>
  <cp:lastPrinted>2013-07-12T13:03:11Z</cp:lastPrinted>
  <dcterms:created xsi:type="dcterms:W3CDTF">2013-04-18T13:17:14Z</dcterms:created>
  <dcterms:modified xsi:type="dcterms:W3CDTF">2013-07-16T15:08:34Z</dcterms:modified>
</cp:coreProperties>
</file>